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2" r:id="rId5"/>
    <p:sldId id="273" r:id="rId6"/>
  </p:sldIdLst>
  <p:sldSz cx="9906000" cy="6858000" type="A4"/>
  <p:notesSz cx="6888163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B"/>
    <a:srgbClr val="FFF0D2"/>
    <a:srgbClr val="FFD3CC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258A9-D4C5-40BA-8875-D9D3A1710980}" v="188" dt="2023-05-25T14:13:01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0" cy="4852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0"/>
            <a:ext cx="2984870" cy="4852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1209675"/>
            <a:ext cx="4713287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654192"/>
            <a:ext cx="5510530" cy="3807976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85821"/>
            <a:ext cx="2984870" cy="4852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185821"/>
            <a:ext cx="2984870" cy="48523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9369" y="2657961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 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Tomato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52322" y="3401724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759727" y="2618542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Veggie Meatballs in Tomato Sauce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394691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788359" y="2233742"/>
            <a:ext cx="13217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 Shilpa’s Chicken Korma with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234218" y="575581"/>
            <a:ext cx="156248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Stuffing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491" y="922867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Stuffing, Roast Potatoes &amp; Gravy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4197364" y="598370"/>
            <a:ext cx="1119743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choice of Burger (Beef &amp; Bean or Vegan) with Toppings and Potato Wedges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306804" y="2576652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Omelette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541208" y="3794386"/>
            <a:ext cx="82736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Tomato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Carbonara Pasta with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68604" y="10136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Veggie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Bolognaise with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51798" y="3808259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271" y="4154602"/>
            <a:ext cx="128655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Onions and Gravy with 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57600" y="346918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9948" y="31867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Crumble with 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298147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33968" y="2192307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67713" y="3018680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84460" y="4983517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251166" y="978815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Bean Pasty with Chips &amp;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611542" y="563301"/>
            <a:ext cx="126127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Cheese and Tomato Pizza with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37944" y="1000455"/>
            <a:ext cx="124272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1588" y="497457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306423" y="2501778"/>
            <a:ext cx="1325542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A choice of BBQ or Lemon &amp; Herb Chicken or Vegan Quorn, with Seasoned Potatoes and Salads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21865" y="4995884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722346" y="616118"/>
            <a:ext cx="148016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Bolognaise with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53141" y="4991528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39080" y="3771660"/>
            <a:ext cx="154733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or Salmon Fishcake with Chips &amp;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118878" y="339836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46" y="772462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88059" y="5416035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0882" y="5427614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38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97364" y="132211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56820" y="31561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4989" y="341517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404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44785" y="294691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7559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3669" y="492510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507522" y="42223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801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D0D86226-164C-B808-061F-1FDC742531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109439" y="4403919"/>
            <a:ext cx="217137" cy="132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D866A04-A77A-4C0F-5EEF-B9DC033B4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961660" y="1197579"/>
            <a:ext cx="217137" cy="132893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95BAA7C-9343-2F5E-B480-076B72E7ED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79449" y="1185570"/>
            <a:ext cx="217137" cy="132893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4CFA09C1-A9D0-7260-A6AA-C93148219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9851" y="2349767"/>
            <a:ext cx="217137" cy="132893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94F13C2E-29BD-3097-1317-180C91923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41086" y="3004497"/>
            <a:ext cx="217137" cy="132893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84BBA7F5-35B3-6DA6-8734-F77554ACC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33291" y="2682639"/>
            <a:ext cx="217137" cy="132893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C76D9B1F-47DB-EDF5-070D-F1BB467E0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30030" y="4472762"/>
            <a:ext cx="217137" cy="132893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75ACD778-093D-60FD-AAE7-53355191A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5093164" y="865332"/>
            <a:ext cx="217137" cy="13289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2326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839B9C09-5614-F215-9E5F-2B4B45BDB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3" y="612035"/>
            <a:ext cx="362631" cy="505651"/>
          </a:xfrm>
          <a:prstGeom prst="rect">
            <a:avLst/>
          </a:prstGeom>
        </p:spPr>
      </p:pic>
      <p:pic>
        <p:nvPicPr>
          <p:cNvPr id="44" name="Picture 43" descr="A picture containing shape&#10;&#10;Description automatically generated">
            <a:extLst>
              <a:ext uri="{FF2B5EF4-FFF2-40B4-BE49-F238E27FC236}">
                <a16:creationId xmlns:a16="http://schemas.microsoft.com/office/drawing/2014/main" id="{8B36B747-FCE9-BCAD-7BCB-18B7324DC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3724">
            <a:off x="7925337" y="2178136"/>
            <a:ext cx="245174" cy="212042"/>
          </a:xfrm>
          <a:prstGeom prst="rect">
            <a:avLst/>
          </a:prstGeom>
        </p:spPr>
      </p:pic>
      <p:pic>
        <p:nvPicPr>
          <p:cNvPr id="47" name="Picture 46" descr="A picture containing shape&#10;&#10;Description automatically generated">
            <a:extLst>
              <a:ext uri="{FF2B5EF4-FFF2-40B4-BE49-F238E27FC236}">
                <a16:creationId xmlns:a16="http://schemas.microsoft.com/office/drawing/2014/main" id="{1A0811D2-D3F1-A7C3-4C81-EE6DB9D7F9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762">
            <a:off x="3624926" y="947090"/>
            <a:ext cx="245174" cy="21204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8114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AC6BAB3-7575-04C2-ACBD-56154106B2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77" y="1777336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864EF044-653A-B23E-8813-034B7AFB89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99" y="3378668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8FB38F4C-ABFC-AA19-A8EB-DF0B9A3D9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63" y="2618857"/>
            <a:ext cx="171798" cy="170477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0A42055-845F-6F94-DB91-68E7D2D79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12" y="2307223"/>
            <a:ext cx="171798" cy="170477"/>
          </a:xfrm>
          <a:prstGeom prst="rect">
            <a:avLst/>
          </a:prstGeom>
        </p:spPr>
      </p:pic>
      <p:pic>
        <p:nvPicPr>
          <p:cNvPr id="54" name="Picture 53" descr="A close up of a logo&#10;&#10;Description automatically generated">
            <a:extLst>
              <a:ext uri="{FF2B5EF4-FFF2-40B4-BE49-F238E27FC236}">
                <a16:creationId xmlns:a16="http://schemas.microsoft.com/office/drawing/2014/main" id="{AB034F65-6B7A-F76E-18D5-4C4FF8ACC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2" y="3865083"/>
            <a:ext cx="171798" cy="170477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6653FC45-92C2-789D-C3B5-17B36C888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27" y="4296572"/>
            <a:ext cx="171798" cy="170477"/>
          </a:xfrm>
          <a:prstGeom prst="rect">
            <a:avLst/>
          </a:prstGeom>
        </p:spPr>
      </p:pic>
      <p:pic>
        <p:nvPicPr>
          <p:cNvPr id="67" name="Picture 66" descr="A close up of a logo&#10;&#10;Description automatically generated">
            <a:extLst>
              <a:ext uri="{FF2B5EF4-FFF2-40B4-BE49-F238E27FC236}">
                <a16:creationId xmlns:a16="http://schemas.microsoft.com/office/drawing/2014/main" id="{C6B662A6-25A2-219A-97E0-F0026D656E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02" y="620895"/>
            <a:ext cx="171798" cy="170477"/>
          </a:xfrm>
          <a:prstGeom prst="rect">
            <a:avLst/>
          </a:prstGeom>
        </p:spPr>
      </p:pic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775E8C91-8F68-7066-382B-D1D46072E9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0064" y="1886537"/>
            <a:ext cx="217137" cy="132893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C6DC7A1F-DE8D-57BE-262F-2E9B00B9E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08523" y="1770463"/>
            <a:ext cx="217137" cy="132893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CB8BB6A9-D44A-C706-10DD-4F3F81858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76016" y="1814472"/>
            <a:ext cx="217137" cy="132893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7C7F9E13-15E2-2CB8-F39D-5847BB4FA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94862" y="3518560"/>
            <a:ext cx="217137" cy="132893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E5A1B30B-F748-5DBE-7EC9-EA371BFDA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33" y="3877719"/>
            <a:ext cx="147249" cy="15242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B7DE577-6D44-6278-CDA5-BF3EAD56B3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02" y="3878390"/>
            <a:ext cx="147249" cy="152424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39CED0CC-0C0E-02D9-686B-9912E4BA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137111" y="4396641"/>
            <a:ext cx="217137" cy="132893"/>
          </a:xfrm>
          <a:prstGeom prst="rect">
            <a:avLst/>
          </a:prstGeom>
        </p:spPr>
      </p:pic>
      <p:pic>
        <p:nvPicPr>
          <p:cNvPr id="79" name="Picture 78" descr="A picture containing object&#10;&#10;Description automatically generated">
            <a:extLst>
              <a:ext uri="{FF2B5EF4-FFF2-40B4-BE49-F238E27FC236}">
                <a16:creationId xmlns:a16="http://schemas.microsoft.com/office/drawing/2014/main" id="{388C5420-1417-65F4-3112-C12439478E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867462" y="4381731"/>
            <a:ext cx="217137" cy="132893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694BB1FC-A9AD-9A22-58C0-6717444D8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2950" y="5088165"/>
            <a:ext cx="217137" cy="132893"/>
          </a:xfrm>
          <a:prstGeom prst="rect">
            <a:avLst/>
          </a:prstGeom>
        </p:spPr>
      </p:pic>
      <p:pic>
        <p:nvPicPr>
          <p:cNvPr id="86" name="Picture 85" descr="A picture containing object&#10;&#10;Description automatically generated">
            <a:extLst>
              <a:ext uri="{FF2B5EF4-FFF2-40B4-BE49-F238E27FC236}">
                <a16:creationId xmlns:a16="http://schemas.microsoft.com/office/drawing/2014/main" id="{0954B6B0-F993-1DFC-5120-01BBE934D4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579" y="5056134"/>
            <a:ext cx="217137" cy="132893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D36C1D16-A480-0410-E6AA-D541E2C90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66883" y="3382021"/>
            <a:ext cx="217137" cy="132893"/>
          </a:xfrm>
          <a:prstGeom prst="rect">
            <a:avLst/>
          </a:prstGeom>
        </p:spPr>
      </p:pic>
      <p:pic>
        <p:nvPicPr>
          <p:cNvPr id="89" name="Picture 88" descr="A picture containing graphics, font, text, graphic design&#10;&#10;Description automatically generated">
            <a:extLst>
              <a:ext uri="{FF2B5EF4-FFF2-40B4-BE49-F238E27FC236}">
                <a16:creationId xmlns:a16="http://schemas.microsoft.com/office/drawing/2014/main" id="{8D552315-F2FB-8A39-77F0-0339FA16B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76" y="2221092"/>
            <a:ext cx="740364" cy="280685"/>
          </a:xfrm>
          <a:prstGeom prst="rect">
            <a:avLst/>
          </a:prstGeom>
        </p:spPr>
      </p:pic>
      <p:pic>
        <p:nvPicPr>
          <p:cNvPr id="94" name="Picture 93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D7E849DB-7B73-0C45-F7BF-3789D8FB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3" y="3830984"/>
            <a:ext cx="588953" cy="588953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5B51C179-2F25-F152-BDEB-2B2B4B263A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59429" y="1205518"/>
            <a:ext cx="217137" cy="13289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30/10/2023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20/11/2023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15/01/2024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05/02/2024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04/03/2024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06/11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27/11/2023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22/01/2024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19/02/2024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11/03/2024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13/11/2023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04/12/2023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08/01/2024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29/01/2024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>
                <a:solidFill>
                  <a:schemeClr val="bg1"/>
                </a:solidFill>
                <a:latin typeface="Century Gothic"/>
              </a:rPr>
              <a:t>26/02/2024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</a:t>
            </a:r>
            <a:r>
              <a:rPr lang="en-GB" sz="750">
                <a:solidFill>
                  <a:schemeClr val="bg1"/>
                </a:solidFill>
                <a:latin typeface="Century Gothic"/>
              </a:rPr>
              <a:t>8/03/2024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9" y="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78508" y="2637585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27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Cheesy Swirl with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SD2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61772" y="2312340"/>
            <a:ext cx="1446119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V188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Tomato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SD11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Pasta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554153" y="1442090"/>
            <a:ext cx="128350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35081" y="3401488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D234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Carrot Cake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6605791" y="2550536"/>
            <a:ext cx="1584863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V237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Veggie Meatballs in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V225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Tomato Sauce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SD84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907891" y="146440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821206" y="1712170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Fruit Jelly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6691266" y="2201716"/>
            <a:ext cx="141887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C86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Chef Shilpa’s Chicken Korma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Rice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343911" y="517398"/>
            <a:ext cx="138662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Roast of the Day,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SD40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Stuffing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SD82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SD118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63695" y="940052"/>
            <a:ext cx="1332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V232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 Wellington,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SD40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Stuffing,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Roast Potatoes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167993" y="1416754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353771" y="1724128"/>
            <a:ext cx="128350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D223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Freshly Chopped Fruit Medley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3874337" y="550669"/>
            <a:ext cx="1472709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BB1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Beef &amp; Bean Burger or  </a:t>
            </a:r>
            <a:r>
              <a:rPr lang="en-GB" sz="750" b="1">
                <a:latin typeface="Century Gothic"/>
              </a:rPr>
              <a:t>V236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Vegan Burger in a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SD17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Bun with a choice of Toppings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(See concept guide for toppings: </a:t>
            </a:r>
            <a:r>
              <a:rPr lang="en-GB" sz="750" b="1">
                <a:latin typeface="Century Gothic"/>
              </a:rPr>
              <a:t>BB5-BB22)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SD6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Potato Wedges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73735" y="1408400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2387004" y="178521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D168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Lemon Drizzle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1846" y="584199"/>
            <a:ext cx="14688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Fishfingers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165131" y="2603697"/>
            <a:ext cx="146629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Cheese Omelette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284239" y="1428272"/>
            <a:ext cx="126399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322" y="1741408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D85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493213" y="3792282"/>
            <a:ext cx="13705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choice of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V225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To</a:t>
            </a:r>
            <a:r>
              <a:rPr kumimoji="0" lang="en-GB" sz="75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mato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Pasta,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PK1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Creamy Tomato Pasta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or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PK2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 Carbonara Pasta with a choice of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Toppings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(See concept guide for toppings </a:t>
            </a: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PK3 PK4 V85 V216)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19888" y="3068019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6739246" y="1715388"/>
            <a:ext cx="144459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D233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 and Coconut Sponge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0218" y="272867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6759807" y="381354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C59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Chicken Pie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Mashed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6674811" y="938461"/>
            <a:ext cx="153390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Veggie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SD8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Spaghetti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V233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GB" sz="750">
                <a:latin typeface="Century Gothic"/>
              </a:rPr>
              <a:t>Bolognaise with </a:t>
            </a:r>
            <a:r>
              <a:rPr lang="en-GB" sz="750" b="1">
                <a:latin typeface="Century Gothic"/>
              </a:rPr>
              <a:t>SD50</a:t>
            </a:r>
            <a:r>
              <a:rPr lang="en-GB" sz="750">
                <a:latin typeface="Century Gothic"/>
              </a:rPr>
              <a:t> Garlic Bread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6557450" y="3319618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D198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Drizzle Cake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D3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Chocolate Sauce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83521" y="305224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329177" y="3770417"/>
            <a:ext cx="1348195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P3/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C6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Sausages, 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SD116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Onions and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45539" y="4230436"/>
            <a:ext cx="12865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V238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Veggie Sausages, </a:t>
            </a:r>
            <a:r>
              <a:rPr lang="en-US" sz="750" b="1">
                <a:solidFill>
                  <a:prstClr val="black"/>
                </a:solidFill>
                <a:latin typeface="Century Gothic" panose="020B0502020202020204" pitchFamily="34" charset="0"/>
              </a:rPr>
              <a:t>SD116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Onions and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SD118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Gravy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SD82 </a:t>
            </a: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Roast Potatoes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146545" y="3478503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D224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Medley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68843" y="3251916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3897562" y="4192403"/>
            <a:ext cx="143297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V211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Fajitas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3928954" y="3361754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latin typeface="Century Gothic" panose="020B0502020202020204" pitchFamily="34" charset="0"/>
              </a:rPr>
              <a:t>D242 </a:t>
            </a:r>
            <a:r>
              <a:rPr lang="en-GB" sz="750">
                <a:latin typeface="Century Gothic" panose="020B0502020202020204" pitchFamily="34" charset="0"/>
              </a:rPr>
              <a:t>Apple Crumble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Custard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668" y="3006926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02657" y="2191256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Fishfingers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258018" y="3081124"/>
            <a:ext cx="12805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74724" y="4960365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D231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Melting Moment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Biscuit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178537" y="943003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V191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Cheesy Bean Pasty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SD5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Chips &amp;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SD14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Tomato Sauce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486461" y="540563"/>
            <a:ext cx="138662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V231</a:t>
            </a:r>
            <a:r>
              <a:rPr kumimoji="0" lang="en-US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Cheese and Tomato Pizza with </a:t>
            </a:r>
            <a:r>
              <a:rPr kumimoji="0" lang="en-US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SB9</a:t>
            </a:r>
            <a:r>
              <a:rPr kumimoji="0" lang="en-US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750">
                <a:solidFill>
                  <a:prstClr val="black"/>
                </a:solidFill>
                <a:latin typeface="Century Gothic" panose="020B0502020202020204" pitchFamily="34" charset="0"/>
              </a:rPr>
              <a:t>Pasta Salad 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544869" y="999252"/>
            <a:ext cx="124935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V235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 Mariam’s Vegetable Couscous 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12929" y="509969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D177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Sponge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2977" y="4822735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3890356" y="2247262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P19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Sausage Roll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SD6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Potato Wedges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9277" y="2666081"/>
            <a:ext cx="134918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V234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Loaded Jackets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D230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Chocolate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Orange Cookie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294611" y="2145727"/>
            <a:ext cx="1370361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QB14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BBQ Chicken/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V205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BBQ Quorn or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Lemon &amp; Herb Chicken/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QB10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Lemon &amp; Herb Quorn,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QB16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Seasoned Potatoes and a choice of Salads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(See concept guide for salads QB2 QB3 QB4 QB5)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32190" y="507064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 panose="020B0502020202020204" pitchFamily="34" charset="0"/>
              </a:rPr>
              <a:t>D225 </a:t>
            </a:r>
            <a:r>
              <a:rPr lang="en-GB" sz="750">
                <a:solidFill>
                  <a:prstClr val="black"/>
                </a:solidFill>
                <a:latin typeface="Century Gothic" panose="020B0502020202020204" pitchFamily="34" charset="0"/>
              </a:rPr>
              <a:t>Fruit Platter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3214" y="4769372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631823" y="557384"/>
            <a:ext cx="156953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latin typeface="Century Gothic" panose="020B0502020202020204" pitchFamily="34" charset="0"/>
              </a:rPr>
              <a:t>SD8</a:t>
            </a:r>
            <a:r>
              <a:rPr lang="en-GB" sz="750">
                <a:latin typeface="Century Gothic" panose="020B0502020202020204" pitchFamily="34" charset="0"/>
              </a:rPr>
              <a:t>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Spaghetti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B48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Bolognaise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SD50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Garlic Bread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810576" y="4694503"/>
            <a:ext cx="12550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601980" y="4990996"/>
            <a:ext cx="16287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D176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Upside Down Cake 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D2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Custard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42231" y="3774389"/>
            <a:ext cx="1548005" cy="4385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F6/F29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Fishfingers/ Salmon </a:t>
            </a:r>
            <a:r>
              <a:rPr lang="en-GB" sz="750">
                <a:latin typeface="Century Gothic"/>
              </a:rPr>
              <a:t>Fishcakes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with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 SD5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Chips &amp; </a:t>
            </a:r>
            <a:r>
              <a:rPr lang="en-GB" sz="750" b="1">
                <a:latin typeface="Century Gothic"/>
              </a:rPr>
              <a:t>SD14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Tomato Sauce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285229" y="4650800"/>
            <a:ext cx="130476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of the Day</a:t>
            </a:r>
            <a:endParaRPr kumimoji="0" lang="en-GB" sz="7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082986" y="3364399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D57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Vanilla Shortbread</a:t>
            </a: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265758" y="5462476"/>
            <a:ext cx="247427" cy="151432"/>
          </a:xfrm>
          <a:prstGeom prst="rect">
            <a:avLst/>
          </a:prstGeom>
        </p:spPr>
      </p:pic>
      <p:pic>
        <p:nvPicPr>
          <p:cNvPr id="170" name="Picture 169" descr="A picture containing shape&#10;&#10;Description automatically generated">
            <a:extLst>
              <a:ext uri="{FF2B5EF4-FFF2-40B4-BE49-F238E27FC236}">
                <a16:creationId xmlns:a16="http://schemas.microsoft.com/office/drawing/2014/main" id="{D121523B-C818-55F0-49EF-4282AD210D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23" y="5438165"/>
            <a:ext cx="231314" cy="200055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3" y="5435271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fillings </a:t>
            </a:r>
            <a:r>
              <a:rPr kumimoji="0" lang="en-GB" sz="75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376811" y="5445439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5FFB191-809E-18C5-9E9C-52059BB46781}"/>
              </a:ext>
            </a:extLst>
          </p:cNvPr>
          <p:cNvSpPr txBox="1"/>
          <p:nvPr/>
        </p:nvSpPr>
        <p:spPr>
          <a:xfrm>
            <a:off x="5353771" y="5439117"/>
            <a:ext cx="110309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Chef’s Special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6354" y="5426169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731590" y="5420216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Plant </a:t>
            </a:r>
            <a:r>
              <a:rPr lang="en-GB" sz="70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100522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76103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5618" y="17241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213601" y="14184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2962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08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34993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83689" y="135745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32189" y="29937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695933" y="335877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136" y="299118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0568" y="33292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37737" y="326023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62782" y="346827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85940" y="324337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77939" y="298112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62076" y="305224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3689" y="33379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65618" y="480794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784383" y="507064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04581" y="457403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0136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62782" y="475036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79345" y="502360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7939" y="498636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0314" y="462009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483689" y="42309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356095" y="104848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Autumn/ Winter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>
                <a:solidFill>
                  <a:schemeClr val="bg1"/>
                </a:solidFill>
                <a:latin typeface="Century Gothic"/>
              </a:rPr>
              <a:t>2023/ 2024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EDCE0B-CD2C-68CD-D517-EDEB9F444FFD}"/>
              </a:ext>
            </a:extLst>
          </p:cNvPr>
          <p:cNvCxnSpPr/>
          <p:nvPr/>
        </p:nvCxnSpPr>
        <p:spPr>
          <a:xfrm>
            <a:off x="4159326" y="2570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DFB55-F7A5-9995-3960-5AF20BAF163A}"/>
              </a:ext>
            </a:extLst>
          </p:cNvPr>
          <p:cNvCxnSpPr/>
          <p:nvPr/>
        </p:nvCxnSpPr>
        <p:spPr>
          <a:xfrm>
            <a:off x="7010314" y="254792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997ADA-8502-4952-44BF-24BF0924C0E1}"/>
              </a:ext>
            </a:extLst>
          </p:cNvPr>
          <p:cNvCxnSpPr/>
          <p:nvPr/>
        </p:nvCxnSpPr>
        <p:spPr>
          <a:xfrm>
            <a:off x="8447704" y="256966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2CBC4C0-AD0E-FC61-B209-FF67D4D0A0AA}"/>
              </a:ext>
            </a:extLst>
          </p:cNvPr>
          <p:cNvSpPr txBox="1"/>
          <p:nvPr/>
        </p:nvSpPr>
        <p:spPr>
          <a:xfrm>
            <a:off x="6701682" y="4277937"/>
            <a:ext cx="148016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V11 </a:t>
            </a:r>
            <a:r>
              <a:rPr kumimoji="0" lang="en-GB" sz="75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Macaroni Cheese</a:t>
            </a:r>
            <a:endParaRPr kumimoji="0" lang="en-US" sz="75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92E6E5-933F-426C-97B3-4A494DA9F318}"/>
              </a:ext>
            </a:extLst>
          </p:cNvPr>
          <p:cNvCxnSpPr/>
          <p:nvPr/>
        </p:nvCxnSpPr>
        <p:spPr>
          <a:xfrm>
            <a:off x="7017862" y="414941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9E902-E49B-AE0E-632A-3A42DBBC7183}"/>
              </a:ext>
            </a:extLst>
          </p:cNvPr>
          <p:cNvCxnSpPr/>
          <p:nvPr/>
        </p:nvCxnSpPr>
        <p:spPr>
          <a:xfrm>
            <a:off x="5595074" y="420551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8EC124-E689-35F4-D0DE-4B4DE47508A8}"/>
              </a:ext>
            </a:extLst>
          </p:cNvPr>
          <p:cNvCxnSpPr/>
          <p:nvPr/>
        </p:nvCxnSpPr>
        <p:spPr>
          <a:xfrm>
            <a:off x="2732189" y="257665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BB29EF4-F1AB-90DD-DCEE-3A4F3B2645EF}"/>
              </a:ext>
            </a:extLst>
          </p:cNvPr>
          <p:cNvSpPr txBox="1"/>
          <p:nvPr/>
        </p:nvSpPr>
        <p:spPr>
          <a:xfrm>
            <a:off x="3943124" y="3771660"/>
            <a:ext cx="13750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B49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Mexican Beef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</a:t>
            </a:r>
            <a:r>
              <a:rPr kumimoji="0" lang="en-GB" sz="7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SD84 </a:t>
            </a: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Rice</a:t>
            </a: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FF4FB-8637-4872-2AA4-D135630B2ECE}"/>
              </a:ext>
            </a:extLst>
          </p:cNvPr>
          <p:cNvSpPr txBox="1"/>
          <p:nvPr/>
        </p:nvSpPr>
        <p:spPr>
          <a:xfrm>
            <a:off x="8251705" y="4234877"/>
            <a:ext cx="137164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="1">
                <a:solidFill>
                  <a:prstClr val="black"/>
                </a:solidFill>
                <a:latin typeface="Century Gothic"/>
              </a:rPr>
              <a:t>V205 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BBQ Quorn Fillet with </a:t>
            </a:r>
            <a:r>
              <a:rPr lang="en-GB" sz="750" b="1">
                <a:solidFill>
                  <a:prstClr val="black"/>
                </a:solidFill>
                <a:latin typeface="Century Gothic"/>
              </a:rPr>
              <a:t>SD5</a:t>
            </a:r>
            <a:r>
              <a:rPr lang="en-GB" sz="750">
                <a:solidFill>
                  <a:prstClr val="black"/>
                </a:solidFill>
                <a:latin typeface="Century Gothic"/>
              </a:rPr>
              <a:t> Chips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0CB66-6F7C-19F9-F255-F5DBAFB34FBC}"/>
              </a:ext>
            </a:extLst>
          </p:cNvPr>
          <p:cNvCxnSpPr/>
          <p:nvPr/>
        </p:nvCxnSpPr>
        <p:spPr>
          <a:xfrm>
            <a:off x="7010314" y="90736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1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6e1e0a47-ab42-4430-94e8-3d4d86c1f956"/>
    <ds:schemaRef ds:uri="4ff6cdd7-f66e-47e1-87c6-2be81c84d476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A4 Paper (210x297 mm)</PresentationFormat>
  <Paragraphs>185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Jennifer Proud</cp:lastModifiedBy>
  <cp:revision>2</cp:revision>
  <cp:lastPrinted>2023-07-12T15:58:38Z</cp:lastPrinted>
  <dcterms:created xsi:type="dcterms:W3CDTF">2014-08-19T19:35:20Z</dcterms:created>
  <dcterms:modified xsi:type="dcterms:W3CDTF">2023-09-13T10:47:38Z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