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76" r:id="rId11"/>
    <p:sldId id="277" r:id="rId12"/>
    <p:sldId id="274" r:id="rId13"/>
    <p:sldId id="275" r:id="rId14"/>
    <p:sldId id="262" r:id="rId15"/>
    <p:sldId id="263" r:id="rId16"/>
    <p:sldId id="264" r:id="rId17"/>
    <p:sldId id="265" r:id="rId18"/>
    <p:sldId id="266" r:id="rId19"/>
    <p:sldId id="267" r:id="rId20"/>
    <p:sldId id="268" r:id="rId21"/>
    <p:sldId id="269" r:id="rId22"/>
    <p:sldId id="271" r:id="rId23"/>
    <p:sldId id="272" r:id="rId24"/>
    <p:sldId id="273" r:id="rId2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B4D7D2-4CA7-4032-9410-7387E7AF2744}" v="8" dt="2024-01-17T05:42:47.258"/>
    <p1510:client id="{EAE62FA5-D5A7-8BFD-278B-E0E2C6585C1C}" v="9" dt="2024-01-17T08:22:20.3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p:cViewPr varScale="1">
        <p:scale>
          <a:sx n="117" d="100"/>
          <a:sy n="117" d="100"/>
        </p:scale>
        <p:origin x="1480"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17:38.323"/>
    </inkml:context>
    <inkml:brush xml:id="br0">
      <inkml:brushProperty name="width" value="0.2" units="cm"/>
      <inkml:brushProperty name="height" value="0.2" units="cm"/>
      <inkml:brushProperty name="color" value="#E71224"/>
    </inkml:brush>
  </inkml:definitions>
  <inkml:trace contextRef="#ctx0" brushRef="#br0">1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04.008"/>
    </inkml:context>
    <inkml:brush xml:id="br0">
      <inkml:brushProperty name="width" value="0.2" units="cm"/>
      <inkml:brushProperty name="height" value="0.2" units="cm"/>
      <inkml:brushProperty name="color" value="#E71224"/>
    </inkml:brush>
  </inkml:definitions>
  <inkml:trace contextRef="#ctx0" brushRef="#br0">0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05.951"/>
    </inkml:context>
    <inkml:brush xml:id="br0">
      <inkml:brushProperty name="width" value="0.2" units="cm"/>
      <inkml:brushProperty name="height" value="0.2" units="cm"/>
      <inkml:brushProperty name="color" value="#E71224"/>
    </inkml:brush>
  </inkml:definitions>
  <inkml:trace contextRef="#ctx0" brushRef="#br0">0 19 24575,'22'0'0,"-1"0"0,2 0 0,1 0 0,19 0 0,-11 0 0,10 0 0,-17 0 0,2 0 0,-8 0 0,4 0 0,0 0 0,-4 0 0,9 0 0,-9 0 0,9 0 0,-9 0 0,10 0 0,-5 0 0,5 0 0,-4 0 0,3 0 0,-4 0 0,1 0 0,3 0 0,-9 0 0,9 0 0,-9 0 0,5 0 0,-7 0 0,1 0 0,0 0 0,-4 0 0,3 0 0,-8 0 0,3 0 0,1 0 0,-4 0 0,8 0 0,-8 0 0,8 0 0,-8 0 0,3 0 0,1 0 0,0 0 0,1 0 0,3 0 0,-4 0 0,5 0 0,-4 0 0,2 0 0,-2 0 0,-1 0 0,4 0 0,-3 0 0,-1 0 0,4 0 0,-3 0 0,4 0 0,0 0 0,-1 0 0,1 0 0,0 0 0,0 0 0,0 0 0,0 0 0,-1 0 0,1 0 0,0 0 0,0 0 0,-5 0 0,-1 0 0,1 0 0,-4 0 0,8 0 0,-8-8 0,16 6 0,-13-6 0,12 8 0,-15 0 0,8 0 0,-7 0 0,2 0 0,-4 0 0,0 0 0,0 0 0,0 0 0,0 0 0,0 0 0,-4 0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08.839"/>
    </inkml:context>
    <inkml:brush xml:id="br0">
      <inkml:brushProperty name="width" value="0.2" units="cm"/>
      <inkml:brushProperty name="height" value="0.2" units="cm"/>
      <inkml:brushProperty name="color" value="#E71224"/>
    </inkml:brush>
  </inkml:definitions>
  <inkml:trace contextRef="#ctx0" brushRef="#br0">0 0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10.011"/>
    </inkml:context>
    <inkml:brush xml:id="br0">
      <inkml:brushProperty name="width" value="0.2" units="cm"/>
      <inkml:brushProperty name="height" value="0.2" units="cm"/>
      <inkml:brushProperty name="color" value="#E71224"/>
    </inkml:brush>
  </inkml:definitions>
  <inkml:trace contextRef="#ctx0" brushRef="#br0">0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14.229"/>
    </inkml:context>
    <inkml:brush xml:id="br0">
      <inkml:brushProperty name="width" value="0.2" units="cm"/>
      <inkml:brushProperty name="height" value="0.2" units="cm"/>
      <inkml:brushProperty name="color" value="#E71224"/>
    </inkml:brush>
  </inkml:definitions>
  <inkml:trace contextRef="#ctx0" brushRef="#br0">0 0 24575,'4'18'0,"5"2"0,4-7 0,1 1 0,3-1 0,4 3 0,-1-5 0,2 6 0,-5-8 0,-4-1 0,1 1 0,3 0 0,-4-1 0,1 1 0,2 0 0,-6-1 0,2 0 0,1-3 0,-4 2 0,8-6 0,-8 6 0,3-6 0,-4 6 0,0-6 0,0 3 0,0-4 0,0 3 0,1-2 0,-1 3 0,0-1 0,0-2 0,0 3 0,-4-1 0,3-2 0,-2 6 0,3-6 0,0 6 0,4-6 0,2 7 0,-1-7 0,4 7 0,-3-7 0,-1 6 0,4-6 0,-4 7 0,1-7 0,3 7 0,-4-3 0,5 0 0,-4 2 0,2-6 0,-2 3 0,4 0 0,0-3 0,-5 3 0,4-4 0,-4 4 0,1-3 0,3 3 0,-4-4 0,5 4 0,0-3 0,0 3 0,0-4 0,-4 0 0,2 0 0,-6 0 0,6 0 0,-6 0 0,6 0 0,-6 0 0,6 0 0,-6 0 0,2 0 0,1 0 0,-4 0 0,3 0 0,1 0 0,-4 0 0,3 0 0,1 0 0,0 0 0,1 0 0,-2 0 0,1-4 0,-4 3 0,3-3 0,-4 0 0,0 3 0,1-6 0,-1 6 0,0-6 0,0 6 0,0-6 0,0 6 0,0-2 0,0-1 0,0 3 0,0-3 0,0 1 0,1 2 0,-1-3 0,0 4 0,-4-3 0,3 2 0,-3-3 0,4 4 0,-4-3 0,3 2 0,-2-3 0,3 1 0,-1-2 0,1 1 0,0-3 0,0 6 0,0-6 0,0 3 0,0-1 0,0 2 0,0 3 0,-4-4 0,3 3 0,-3-2 0,0-1 0,3 3 0,-2-2 0,-1-1 0,3 3 0,-2-6 0,3 6 0,0-6 0,0 6 0,-4-6 0,3 6 0,-6-6 0,6 6 0,-3-6 0,4 6 0,-4-6 0,3 3 0,-3-4 0,0 1 0,3-1 0,-6 0 0,6 4 0,-6-3 0,3 3 0,-4-3 0,0-1 0,0 1 0,0-1 0,0 0 0,0 0 0,0 0 0,0 0 0,0 1 0,0-1 0,0 0 0,0 1 0,0 3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16.405"/>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20.215"/>
    </inkml:context>
    <inkml:brush xml:id="br0">
      <inkml:brushProperty name="width" value="0.2" units="cm"/>
      <inkml:brushProperty name="height" value="0.2" units="cm"/>
      <inkml:brushProperty name="color" value="#E71224"/>
    </inkml:brush>
  </inkml:definitions>
  <inkml:trace contextRef="#ctx0" brushRef="#br0">0 1 24575,'32'0'0,"-7"0"0,3 0 0,-13 0 0,11 0 0,-6 0 0,5 0 0,-2 0 0,0 0 0,1 0 0,1 0 0,3 0 0,-4 0 0,1 0 0,-2 0 0,0 0 0,-4 0 0,9 0 0,-9 0 0,10 0 0,-10 0 0,4 0 0,-5 0 0,5 0 0,-4 0 0,4 0 0,0 0 0,-4 0 0,4 0 0,-5 0 0,0 0 0,0 0 0,0 0 0,0 0 0,-5 0 0,4 0 0,-8 0 0,4 0 0,-1 0 0,-3 0 0,4 0 0,3 0 0,-6 0 0,10 0 0,-10 0 0,2 0 0,0 0 0,-2 0 0,2 0 0,-4 0 0,0 0 0,0 0 0,0 0 0,1 0 0,-1 0 0,0 0 0,-4 3 0,3-2 0,-2 2 0,2-3 0,1 0 0,-4 0 0,-1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22.109"/>
    </inkml:context>
    <inkml:brush xml:id="br0">
      <inkml:brushProperty name="width" value="0.2" units="cm"/>
      <inkml:brushProperty name="height" value="0.2" units="cm"/>
      <inkml:brushProperty name="color" value="#E71224"/>
    </inkml:brush>
  </inkml:definitions>
  <inkml:trace contextRef="#ctx0" brushRef="#br0">1 8 24575,'22'0'0,"-6"0"0,6 0 0,-7 0 0,3 0 0,-1 0 0,-3 0 0,9 0 0,-8 0 0,12 0 0,-7 0 0,4 0 0,4 0 0,-4 0 0,0 0 0,5 0 0,-5 0 0,0 0 0,4 0 0,5 0 0,-7 0 0,10 0 0,-17 0 0,0 0 0,-3 0 0,-6 0 0,2 0 0,-4 0 0,0 0 0,0 0 0,0 0 0,0 0 0,0 0 0,0 0 0,1 0 0,-1 0 0,0 0 0,0 0 0,0 0 0,0 0 0,0 0 0,0 0 0,0 0 0,0-3 0,0 2 0,0-2 0,0 3 0,0 0 0,0 0 0,0 0 0,0 0 0,-1 0 0,1 0 0,0 0 0,-1 0 0,1 0 0,-1 0 0,1 0 0,0 0 0,-1 0 0,1 0 0,0 0 0,0 0 0,0 0 0,0 0 0,0 0 0,0 0 0,0 0 0,0 0 0,0 0 0,0 3 0,0-2 0,-4 6 0,3-6 0,-3 2 0,4-3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24.433"/>
    </inkml:context>
    <inkml:brush xml:id="br0">
      <inkml:brushProperty name="width" value="0.2" units="cm"/>
      <inkml:brushProperty name="height" value="0.2" units="cm"/>
      <inkml:brushProperty name="color" value="#E71224"/>
    </inkml:brush>
  </inkml:definitions>
  <inkml:trace contextRef="#ctx0" brushRef="#br0">0 0 24575,'31'0'0,"-5"0"0,2 0 0,-9 0 0,9 0 0,-13 0 0,7 0 0,-3 0 0,0 0 0,0 0 0,-3 0 0,-2 0 0,9 0 0,-4 0 0,4 0 0,-5 0 0,0 0 0,0 0 0,5 0 0,-4 0 0,4 0 0,-5 0 0,0 0 0,0 0 0,-1 4 0,-3-3 0,3 3 0,-8 0 0,3-3 0,1 2 0,-4 1 0,3-3 0,-4 3 0,1-1 0,-1-2 0,4 3 0,-3-4 0,4 3 0,-5-2 0,0 3 0,0-4 0,0 0 0,0 0 0,0 0 0,0 3 0,4-2 0,-2 3 0,2-4 0,0 0 0,-2 0 0,2 0 0,-4 0 0,5 0 0,-4 0 0,3 0 0,-4 0 0,0 0 0,1 0 0,-1 0 0,0 0 0,0 0 0,0 0 0,0 0 0,0 0 0,0 0 0,0 0 0,0 0 0,0 0 0,0 0 0,-1 0 0,1 0 0,0 0 0,0 0 0,-1 0 0,1 0 0,0 0 0,-1 0 0,1 0 0,0 0 0,-1 0 0,1 0 0,0 0 0,0 0 0,-1 0 0,1 0 0,0 0 0,0 0 0,0 0 0,-1 0 0,1 0 0,0 0 0,0 0 0,0 0 0,0 0 0,-4 0 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28.049"/>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17:47.160"/>
    </inkml:context>
    <inkml:brush xml:id="br0">
      <inkml:brushProperty name="width" value="0.2" units="cm"/>
      <inkml:brushProperty name="height" value="0.2" units="cm"/>
      <inkml:brushProperty name="color" value="#E71224"/>
    </inkml:brush>
  </inkml:definitions>
  <inkml:trace contextRef="#ctx0" brushRef="#br0">1 1 24575,'24'0'0,"-4"0"0,2 0 0,8 0 0,-5 0 0,18 0 0,0 0 0,-9 0 0,6 0 0,-21 0 0,8 0 0,-8 0 0,3 0 0,0 0 0,-8 0 0,8 0 0,-14 0 0,9 0 0,-4 0 0,0 0 0,3 0 0,-7 0 0,7 0 0,-7 0 0,7 0 0,-7 0 0,3 0 0,-4 0 0,-1 0 0,1 0 0,0 0 0,0 0 0,3 0 0,-2 0 0,2 0 0,-3 0 0,-1 0 0,1 0 0,-1 0 0,1 0 0,-1 0 0,1 0 0,0 0 0,-1 0 0,1 0 0,0 0 0,-1 0 0,1 0 0,0 0 0,0 0 0,-1 0 0,1 0 0,-1 0 0,1 0 0,-1 0 0,1 0 0,-1 0 0,0 0 0,1 0 0,-1 0 0,1 0 0,-1 0 0,-3 0 0,-1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30.776"/>
    </inkml:context>
    <inkml:brush xml:id="br0">
      <inkml:brushProperty name="width" value="0.2" units="cm"/>
      <inkml:brushProperty name="height" value="0.2" units="cm"/>
      <inkml:brushProperty name="color" value="#E71224"/>
    </inkml:brush>
  </inkml:definitions>
  <inkml:trace contextRef="#ctx0" brushRef="#br0">1 0 24575,'37'0'0,"-1"0"0,0 0 0,0 0 0,7 0 0,0 0 0,0 0 0,0 0 0,-12 0 0,9 0 0,-19 0 0,13 0 0,-10 0 0,6 0 0,-1 0 0,-4 0 0,3 0 0,-4 0 0,1 0 0,3 0 0,-4 0 0,0 0 0,5 0 0,-10 0 0,9 0 0,-4 0 0,1 4 0,-2-3 0,0 3 0,-8 0 0,7-4 0,-9 4 0,1 0 0,-2-3 0,1 2 0,0-3 0,1 4 0,2-3 0,-2 2 0,4-3 0,0 0 0,-5 0 0,4 4 0,-8-3 0,4 3 0,-1-4 0,-3 4 0,4-3 0,-5 6 0,4-6 0,-3 2 0,8 1 0,-8-3 0,8 7 0,-7-7 0,6 3 0,-6 0 0,2-3 0,-4 2 0,0-3 0,5 4 0,-4-3 0,3 3 0,1-4 0,-4 0 0,3 0 0,1 0 0,-4 4 0,3-3 0,-4 2 0,0-3 0,0 0 0,4 0 0,1 0 0,0 0 0,-1 0 0,-3 0 0,-1 0 0,0 0 0,0 0 0,0 0 0,4 0 0,-2 0 0,2 0 0,0 0 0,-2 0 0,2 0 0,-4 0 0,0 0 0,0 0 0,0 0 0,0 0 0,0 0 0,1 0 0,-1 0 0,0 0 0,0 0 0,0 0 0,0 0 0,0 0 0,0 0 0,0 0 0,-1 0 0,0 0 0,1 0 0,-1 0 0,1 0 0,-1 0 0,1 0 0,0 0 0,-4 0 0,-1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32.119"/>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35.786"/>
    </inkml:context>
    <inkml:brush xml:id="br0">
      <inkml:brushProperty name="width" value="0.2" units="cm"/>
      <inkml:brushProperty name="height" value="0.2" units="cm"/>
      <inkml:brushProperty name="color" value="#E71224"/>
    </inkml:brush>
  </inkml:definitions>
  <inkml:trace contextRef="#ctx0" brushRef="#br0">0 49 24575,'34'0'0,"-1"0"0,2 0 0,-9 0 0,8 0 0,-6 0 0,-3 0 0,5 0 0,-12 0 0,-1 0 0,-1 0 0,-7 0 0,3 0 0,1 0 0,0 0 0,0 0 0,3 0 0,-7 0 0,3 0 0,1 0 0,-4 0 0,4 0 0,-5 0 0,0 0 0,0 0 0,4 0 0,-3 0 0,4 0 0,-5 0 0,0 0 0,5 0 0,-4 0 0,8 0 0,-4 0 0,5 0 0,-4 0 0,2 0 0,-6 0 0,6 0 0,-6-4 0,2 3 0,-4-2 0,5 3 0,-4 0 0,3 0 0,-4 0 0,0 0 0,0 0 0,0 0 0,0 0 0,1 0 0,-1 0 0,0 0 0,0 0 0,0 0 0,4 0 0,-2 0 0,2 0 0,-4 0 0,5 0 0,-4 0 0,3 0 0,1 0 0,-4 0 0,3 0 0,-4-4 0,0 3 0,1-3 0,-1 1 0,0 2 0,0-3 0,0 1 0,0 2 0,0-3 0,0 4 0,0 0 0,0 0 0,0-3 0,0 2 0,0-3 0,0 4 0,0-3 0,0 2 0,-1-3 0,-3 4 0,0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36.822"/>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37.736"/>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40.940"/>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44.138"/>
    </inkml:context>
    <inkml:brush xml:id="br0">
      <inkml:brushProperty name="width" value="0.2" units="cm"/>
      <inkml:brushProperty name="height" value="0.2" units="cm"/>
      <inkml:brushProperty name="color" value="#E71224"/>
    </inkml:brush>
  </inkml:definitions>
  <inkml:trace contextRef="#ctx0" brushRef="#br0">0 1 24575,'26'0'0,"-1"0"0,-2 0 0,-4 0 0,4 0 0,-5 0 0,5 4 0,-8 1 0,12 5 0,-7-1 0,9 0 0,1 1 0,-1 0 0,7 0 0,-10 4 0,8-3 0,-15 2 0,9-3 0,-9-1 0,9 0 0,-8 0 0,-2 0 0,-1 0 0,-3-4 0,4 3 0,-5-7 0,4 7 0,-3-7 0,3 7 0,-3-7 0,3 7 0,-8-7 0,8 7 0,-8-7 0,4 6 0,-1-2 0,2 0 0,7 2 0,-2-2 0,2 4 0,-3-4 0,0 3 0,0-7 0,0 2 0,0 1 0,0-3 0,5 3 0,-4 0 0,4-3 0,0 8 0,-4-8 0,4 3 0,-5 0 0,0-3 0,0 7 0,0-7 0,0 3 0,5 1 0,-4-4 0,4 3 0,-5 0 0,0-3 0,0 3 0,-4 0 0,2-4 0,-2 4 0,4-4 0,-5 4 0,4-3 0,-3 2 0,4-3 0,0 0 0,-5 0 0,4 0 0,-4 0 0,5 0 0,0 0 0,0 0 0,-4 0 0,2 0 0,-2 0 0,-1 0 0,4 0 0,-8 0 0,4 0 0,-5 0 0,0 0 0,0 0 0,5 0 0,-4 0 0,8 0 0,-8 0 0,3 0 0,-4 0 0,5 0 0,-4-3 0,4 2 0,-5-7 0,0 8 0,0-8 0,0 7 0,0-6 0,0 3 0,5-1 0,-4-2 0,3 6 0,-4-6 0,0 6 0,-3-6 0,2 6 0,-2-6 0,-1 2 0,3 1 0,-2-3 0,3 2 0,0-3 0,0 0 0,0 0 0,0 4 0,0-3 0,-4 2 0,3 1 0,-2-3 0,3 2 0,0-3 0,0 0 0,-1 1 0,1 2 0,0-1 0,-1 1 0,1-2 0,-1-1 0,1 4 0,-4-3 0,3 3 0,-3 0 0,0-3 0,3 2 0,-2 1 0,-1-3 0,4 6 0,-8-7 0,8 8 0,-7-8 0,6 7 0,-3-5 0,0 1 0,3 1 0,-6-3 0,6 6 0,-6-6 0,6 6 0,-6-6 0,6 3 0,-2-4 0,2 1 0,-3-1 0,0 4 0,-4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45.181"/>
    </inkml:context>
    <inkml:brush xml:id="br0">
      <inkml:brushProperty name="width" value="0.2" units="cm"/>
      <inkml:brushProperty name="height" value="0.2" units="cm"/>
      <inkml:brushProperty name="color" value="#E71224"/>
    </inkml:brush>
  </inkml:definitions>
  <inkml:trace contextRef="#ctx0" brushRef="#br0">1 1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48.710"/>
    </inkml:context>
    <inkml:brush xml:id="br0">
      <inkml:brushProperty name="width" value="0.2" units="cm"/>
      <inkml:brushProperty name="height" value="0.2" units="cm"/>
      <inkml:brushProperty name="color" value="#E71224"/>
    </inkml:brush>
  </inkml:definitions>
  <inkml:trace contextRef="#ctx0" brushRef="#br0">0 0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50.441"/>
    </inkml:context>
    <inkml:brush xml:id="br0">
      <inkml:brushProperty name="width" value="0.2" units="cm"/>
      <inkml:brushProperty name="height" value="0.2" units="cm"/>
      <inkml:brushProperty name="color" value="#E71224"/>
    </inkml:brush>
  </inkml:definitions>
  <inkml:trace contextRef="#ctx0" brushRef="#br0">0 1 24575,'34'0'0,"-7"0"0,2 0 0,-5 0 0,5 0 0,-4 0 0,3 0 0,-4 0 0,0 0 0,4 0 0,-3 0 0,4 0 0,7 0 0,-5 0 0,4 0 0,0 0 0,-4 0 0,11 0 0,-6 0 0,1 0 0,5 0 0,-11 0 0,4 0 0,0 0 0,-4 0 0,5 0 0,-12 0 0,4 0 0,-3 0 0,-1 0 0,-1 0 0,-5 0 0,0 0 0,0 0 0,0 0 0,0 0 0,0 0 0,-5 0 0,4 0 0,-4 0 0,1 0 0,3 0 0,-8 0 0,8 0 0,-8 0 0,3 0 0,-4 0 0,0 0 0,0 0 0,5 0 0,-4 0 0,4 0 0,-5 0 0,0 0 0,4 0 0,-3 0 0,4 0 0,-5 0 0,0 0 0,0 0 0,0 0 0,0 0 0,0 0 0,0 0 0,1 0 0,-1 0 0,0 0 0,0 0 0,0 0 0,0 0 0,0 0 0,0 0 0,0 0 0,0 0 0,-1 0 0,1 0 0,-4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18:04.661"/>
    </inkml:context>
    <inkml:brush xml:id="br0">
      <inkml:brushProperty name="width" value="0.2" units="cm"/>
      <inkml:brushProperty name="height" value="0.2" units="cm"/>
      <inkml:brushProperty name="color" value="#E71224"/>
    </inkml:brush>
  </inkml:definitions>
  <inkml:trace contextRef="#ctx0" brushRef="#br0">0 1 24575,'0'25'0,"0"-2"0,0-6 0,0 0 0,0-5 0,0 5 0,3-9 0,-2 9 0,3-9 0,-1 4 0,-2 0 0,3-3 0,-1 3 0,1-4 0,1 0 0,2 4 0,-6-3 0,6 2 0,-3-3 0,1 0 0,2 0 0,-3 0 0,4-1 0,-4 1 0,3 0 0,-3-4 0,4 3 0,0-3 0,-1 1 0,1-2 0,0 0 0,0-2 0,0 6 0,-1-6 0,1 6 0,0-6 0,0 6 0,0-3 0,-1 0 0,1 3 0,0-6 0,0 6 0,4-6 0,-3 3 0,7-4 0,-3 0 0,0 3 0,3-2 0,-7 2 0,7-3 0,-7 0 0,7 0 0,-3 0 0,0 0 0,3 0 0,-7 0 0,3 0 0,-4 0 0,0 0 0,0 0 0,-1 0 0,1 0 0,0 0 0,0 4 0,-1-4 0,1 4 0,-1-4 0,1 0 0,0 0 0,-1 0 0,1 0 0,0 0 0,0 0 0,0 0 0,-1 0 0,1 0 0,0 0 0,0 0 0,4 0 0,-3 0 0,3 0 0,0 0 0,-3 0 0,3 0 0,0 0 0,-4 0 0,4 0 0,-4 0 0,4 0 0,-3 0 0,3 0 0,0 0 0,-3 0 0,3 0 0,-4 0 0,0 0 0,-1-4 0,1 3 0,4-2 0,-3-1 0,3 0 0,-4 0 0,0-3 0,-1 6 0,1-6 0,0 6 0,0-6 0,0 6 0,-1-6 0,1 3 0,0-4 0,0 4 0,0-3 0,-1 3 0,5-4 0,-3 0 0,3-1 0,-4 2 0,0-1 0,0 4 0,-1-3 0,1 6 0,0-6 0,0 6 0,-4-6 0,3 3 0,-3-1 0,1-2 0,1 7 0,-5-7 0,5 3 0,-5-3 0,6-1 0,-3 1 0,4-1 0,-4 0 0,3 1 0,-6-1 0,6 4 0,-6-3 0,2 3 0,0 0 0,-2-3 0,3 3 0,-1-4 0,-2 1 0,2 0 0,0-1 0,-2 1 0,3-1 0,-1 1 0,-2-1 0,2 1 0,-3 0 0,0 0 0,0 0 0,0-3 0,0 2 0,0-2 0,0 6 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51.905"/>
    </inkml:context>
    <inkml:brush xml:id="br0">
      <inkml:brushProperty name="width" value="0.2" units="cm"/>
      <inkml:brushProperty name="height" value="0.2" units="cm"/>
      <inkml:brushProperty name="color" value="#E71224"/>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52.966"/>
    </inkml:context>
    <inkml:brush xml:id="br0">
      <inkml:brushProperty name="width" value="0.2" units="cm"/>
      <inkml:brushProperty name="height" value="0.2" units="cm"/>
      <inkml:brushProperty name="color" value="#E71224"/>
    </inkml:brush>
  </inkml:definitions>
  <inkml:trace contextRef="#ctx0" brushRef="#br0">0 0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54.932"/>
    </inkml:context>
    <inkml:brush xml:id="br0">
      <inkml:brushProperty name="width" value="0.2" units="cm"/>
      <inkml:brushProperty name="height" value="0.2" units="cm"/>
      <inkml:brushProperty name="color" value="#E71224"/>
    </inkml:brush>
  </inkml:definitions>
  <inkml:trace contextRef="#ctx0" brushRef="#br0">0 0 24575,'34'0'0,"-1"0"0,2 0 0,-4 0 0,4 0 0,-10 0 0,3 0 0,-9 0 0,4 0 0,3 0 0,-6 0 0,6 0 0,-8 0 0,0 0 0,0 0 0,0 0 0,0 0 0,-5 0 0,4 0 0,-8 0 0,8 0 0,-8 0 0,8 0 0,-4 0 0,5 0 0,0 0 0,0 0 0,0 0 0,-4 0 0,2 0 0,-6 0 0,6 0 0,-6 0 0,6 0 0,-6 0 0,6 0 0,-2 0 0,0 0 0,-2 0 0,0 0 0,-2 0 0,2 0 0,1 0 0,-4 0 0,3 0 0,1 0 0,0 0 0,1 0 0,3 0 0,-8 0 0,8 0 0,-4 0 0,1 0 0,-2 0 0,1 0 0,-4 0 0,3 0 0,-4 0 0,0 0 0,0 0 0,1 0 0,-1 0 0,0 0 0,-1 0 0,1 0 0,-1 0 0,1 0 0,-4 0 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55.672"/>
    </inkml:context>
    <inkml:brush xml:id="br0">
      <inkml:brushProperty name="width" value="0.2" units="cm"/>
      <inkml:brushProperty name="height" value="0.2" units="cm"/>
      <inkml:brushProperty name="color" value="#E71224"/>
    </inkml:brush>
  </inkml:definitions>
  <inkml:trace contextRef="#ctx0" brushRef="#br0">1 0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56.324"/>
    </inkml:context>
    <inkml:brush xml:id="br0">
      <inkml:brushProperty name="width" value="0.2" units="cm"/>
      <inkml:brushProperty name="height" value="0.2" units="cm"/>
      <inkml:brushProperty name="color" value="#E71224"/>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0:49.590"/>
    </inkml:context>
    <inkml:brush xml:id="br0">
      <inkml:brushProperty name="width" value="0.2" units="cm"/>
      <inkml:brushProperty name="height" value="0.2" units="cm"/>
      <inkml:brushProperty name="color" value="#E71224"/>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0:54.371"/>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0:56.507"/>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0:58.829"/>
    </inkml:context>
    <inkml:brush xml:id="br0">
      <inkml:brushProperty name="width" value="0.2" units="cm"/>
      <inkml:brushProperty name="height" value="0.2" units="cm"/>
      <inkml:brushProperty name="color" value="#E71224"/>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01.402"/>
    </inkml:context>
    <inkml:brush xml:id="br0">
      <inkml:brushProperty name="width" value="0.2" units="cm"/>
      <inkml:brushProperty name="height" value="0.2" units="cm"/>
      <inkml:brushProperty name="color" value="#E71224"/>
    </inkml:brush>
  </inkml:definitions>
  <inkml:trace contextRef="#ctx0" brushRef="#br0">0 1 24575,'66'0'0,"-1"0"0,-2 0 0,-1 0 0,4 0 0,-9 0 0,-1 0 0,-2 0 0,1 0 0,4 0 0,-1 0 0,30 0 0,-68 0 0,3 0 0,-5 0 0,-1 0 0,-3 0 0,3 0 0,-8 0 0,8 0 0,-8 0 0,8 0 0,-4 0 0,1 0 0,3 0 0,-4 0 0,5 0 0,5 0 0,-4 0 0,4 0 0,-5 0 0,5 0 0,-4 0 0,4 0 0,-5 0 0,0 0 0,0 0 0,0 0 0,-1 0 0,1 0 0,0 0 0,0 0 0,0 0 0,0 0 0,-5 0 0,4 0 0,-8 0 0,8 0 0,-8 0 0,8 0 0,-8 0 0,8 0 0,-8 0 0,4 0 0,-5 0 0,4 0 0,-2 0 0,2 0 0,-4 0 0,0 0 0,0 0 0,0 0 0,0 0 0,0 0 0,0 0 0,-1 0 0,1 0 0,0 0 0,-1 0 0,1 0 0,-1 0 0,1 0 0,-1 0 0,1 0 0,-1 0 0,1 0 0,-1 0 0,1 0 0,-1 0 0,-3 0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02.979"/>
    </inkml:context>
    <inkml:brush xml:id="br0">
      <inkml:brushProperty name="width" value="0.2" units="cm"/>
      <inkml:brushProperty name="height" value="0.2" units="cm"/>
      <inkml:brushProperty name="color" value="#E71224"/>
    </inkml:brush>
  </inkml:definitions>
  <inkml:trace contextRef="#ctx0" brushRef="#br0">1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96820" y="580389"/>
            <a:ext cx="5150358" cy="696594"/>
          </a:xfrm>
          <a:prstGeom prst="rect">
            <a:avLst/>
          </a:prstGeom>
        </p:spPr>
        <p:txBody>
          <a:bodyPr wrap="square" lIns="0" tIns="0" rIns="0" bIns="0">
            <a:spAutoFit/>
          </a:bodyPr>
          <a:lstStyle>
            <a:lvl1pPr>
              <a:defRPr sz="4400" b="0" i="0">
                <a:solidFill>
                  <a:schemeClr val="bg1"/>
                </a:solidFill>
                <a:latin typeface="Candara"/>
                <a:cs typeface="Candar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200" b="0" i="0">
                <a:solidFill>
                  <a:srgbClr val="073D86"/>
                </a:solidFill>
                <a:latin typeface="Candara"/>
                <a:cs typeface="Candar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1/17/24</a:t>
            </a:fld>
            <a:endParaRPr lang="en-US"/>
          </a:p>
        </p:txBody>
      </p:sp>
      <p:sp>
        <p:nvSpPr>
          <p:cNvPr id="6" name="Holder 6"/>
          <p:cNvSpPr>
            <a:spLocks noGrp="1"/>
          </p:cNvSpPr>
          <p:nvPr>
            <p:ph type="sldNum" sz="quarter" idx="7"/>
          </p:nvPr>
        </p:nvSpPr>
        <p:spPr/>
        <p:txBody>
          <a:bodyPr lIns="0" tIns="0" rIns="0" bIns="0"/>
          <a:lstStyle>
            <a:lvl1pPr>
              <a:defRPr sz="1000" b="0" i="0">
                <a:solidFill>
                  <a:srgbClr val="073D86"/>
                </a:solidFill>
                <a:latin typeface="Candara"/>
                <a:cs typeface="Candara"/>
              </a:defRPr>
            </a:lvl1pPr>
          </a:lstStyle>
          <a:p>
            <a:pPr marL="38100">
              <a:lnSpc>
                <a:spcPts val="1019"/>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ndara"/>
                <a:cs typeface="Candara"/>
              </a:defRPr>
            </a:lvl1pPr>
          </a:lstStyle>
          <a:p>
            <a:endParaRPr/>
          </a:p>
        </p:txBody>
      </p:sp>
      <p:sp>
        <p:nvSpPr>
          <p:cNvPr id="3" name="Holder 3"/>
          <p:cNvSpPr>
            <a:spLocks noGrp="1"/>
          </p:cNvSpPr>
          <p:nvPr>
            <p:ph type="body" idx="1"/>
          </p:nvPr>
        </p:nvSpPr>
        <p:spPr/>
        <p:txBody>
          <a:bodyPr lIns="0" tIns="0" rIns="0" bIns="0"/>
          <a:lstStyle>
            <a:lvl1pPr>
              <a:defRPr sz="2200" b="0" i="0">
                <a:solidFill>
                  <a:srgbClr val="073D86"/>
                </a:solidFill>
                <a:latin typeface="Candara"/>
                <a:cs typeface="Candar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1/17/24</a:t>
            </a:fld>
            <a:endParaRPr lang="en-US"/>
          </a:p>
        </p:txBody>
      </p:sp>
      <p:sp>
        <p:nvSpPr>
          <p:cNvPr id="6" name="Holder 6"/>
          <p:cNvSpPr>
            <a:spLocks noGrp="1"/>
          </p:cNvSpPr>
          <p:nvPr>
            <p:ph type="sldNum" sz="quarter" idx="7"/>
          </p:nvPr>
        </p:nvSpPr>
        <p:spPr/>
        <p:txBody>
          <a:bodyPr lIns="0" tIns="0" rIns="0" bIns="0"/>
          <a:lstStyle>
            <a:lvl1pPr>
              <a:defRPr sz="1000" b="0" i="0">
                <a:solidFill>
                  <a:srgbClr val="073D86"/>
                </a:solidFill>
                <a:latin typeface="Candara"/>
                <a:cs typeface="Candara"/>
              </a:defRPr>
            </a:lvl1pPr>
          </a:lstStyle>
          <a:p>
            <a:pPr marL="38100">
              <a:lnSpc>
                <a:spcPts val="1019"/>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ndara"/>
                <a:cs typeface="Candara"/>
              </a:defRPr>
            </a:lvl1pPr>
          </a:lstStyle>
          <a:p>
            <a:endParaRPr/>
          </a:p>
        </p:txBody>
      </p:sp>
      <p:sp>
        <p:nvSpPr>
          <p:cNvPr id="3" name="Holder 3"/>
          <p:cNvSpPr>
            <a:spLocks noGrp="1"/>
          </p:cNvSpPr>
          <p:nvPr>
            <p:ph sz="half" idx="2"/>
          </p:nvPr>
        </p:nvSpPr>
        <p:spPr>
          <a:xfrm>
            <a:off x="755395" y="2595194"/>
            <a:ext cx="2870200" cy="3775075"/>
          </a:xfrm>
          <a:prstGeom prst="rect">
            <a:avLst/>
          </a:prstGeom>
        </p:spPr>
        <p:txBody>
          <a:bodyPr wrap="square" lIns="0" tIns="0" rIns="0" bIns="0">
            <a:spAutoFit/>
          </a:bodyPr>
          <a:lstStyle>
            <a:lvl1pPr>
              <a:defRPr sz="3300" b="0" i="0">
                <a:solidFill>
                  <a:srgbClr val="073D86"/>
                </a:solidFill>
                <a:latin typeface="Candara"/>
                <a:cs typeface="Candara"/>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1/17/24</a:t>
            </a:fld>
            <a:endParaRPr lang="en-US"/>
          </a:p>
        </p:txBody>
      </p:sp>
      <p:sp>
        <p:nvSpPr>
          <p:cNvPr id="7" name="Holder 7"/>
          <p:cNvSpPr>
            <a:spLocks noGrp="1"/>
          </p:cNvSpPr>
          <p:nvPr>
            <p:ph type="sldNum" sz="quarter" idx="7"/>
          </p:nvPr>
        </p:nvSpPr>
        <p:spPr/>
        <p:txBody>
          <a:bodyPr lIns="0" tIns="0" rIns="0" bIns="0"/>
          <a:lstStyle>
            <a:lvl1pPr>
              <a:defRPr sz="1000" b="0" i="0">
                <a:solidFill>
                  <a:srgbClr val="073D86"/>
                </a:solidFill>
                <a:latin typeface="Candara"/>
                <a:cs typeface="Candara"/>
              </a:defRPr>
            </a:lvl1pPr>
          </a:lstStyle>
          <a:p>
            <a:pPr marL="38100">
              <a:lnSpc>
                <a:spcPts val="1019"/>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ndara"/>
                <a:cs typeface="Candar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1/17/24</a:t>
            </a:fld>
            <a:endParaRPr lang="en-US"/>
          </a:p>
        </p:txBody>
      </p:sp>
      <p:sp>
        <p:nvSpPr>
          <p:cNvPr id="5" name="Holder 5"/>
          <p:cNvSpPr>
            <a:spLocks noGrp="1"/>
          </p:cNvSpPr>
          <p:nvPr>
            <p:ph type="sldNum" sz="quarter" idx="7"/>
          </p:nvPr>
        </p:nvSpPr>
        <p:spPr/>
        <p:txBody>
          <a:bodyPr lIns="0" tIns="0" rIns="0" bIns="0"/>
          <a:lstStyle>
            <a:lvl1pPr>
              <a:defRPr sz="1000" b="0" i="0">
                <a:solidFill>
                  <a:srgbClr val="073D86"/>
                </a:solidFill>
                <a:latin typeface="Candara"/>
                <a:cs typeface="Candara"/>
              </a:defRPr>
            </a:lvl1pPr>
          </a:lstStyle>
          <a:p>
            <a:pPr marL="38100">
              <a:lnSpc>
                <a:spcPts val="1019"/>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1/17/24</a:t>
            </a:fld>
            <a:endParaRPr lang="en-US"/>
          </a:p>
        </p:txBody>
      </p:sp>
      <p:sp>
        <p:nvSpPr>
          <p:cNvPr id="4" name="Holder 4"/>
          <p:cNvSpPr>
            <a:spLocks noGrp="1"/>
          </p:cNvSpPr>
          <p:nvPr>
            <p:ph type="sldNum" sz="quarter" idx="7"/>
          </p:nvPr>
        </p:nvSpPr>
        <p:spPr/>
        <p:txBody>
          <a:bodyPr lIns="0" tIns="0" rIns="0" bIns="0"/>
          <a:lstStyle>
            <a:lvl1pPr>
              <a:defRPr sz="1000" b="0" i="0">
                <a:solidFill>
                  <a:srgbClr val="073D86"/>
                </a:solidFill>
                <a:latin typeface="Candara"/>
                <a:cs typeface="Candara"/>
              </a:defRPr>
            </a:lvl1pPr>
          </a:lstStyle>
          <a:p>
            <a:pPr marL="38100">
              <a:lnSpc>
                <a:spcPts val="1019"/>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28600" y="228600"/>
            <a:ext cx="8695944" cy="2468879"/>
          </a:xfrm>
          <a:prstGeom prst="rect">
            <a:avLst/>
          </a:prstGeom>
        </p:spPr>
      </p:pic>
      <p:sp>
        <p:nvSpPr>
          <p:cNvPr id="17" name="bg object 17"/>
          <p:cNvSpPr/>
          <p:nvPr/>
        </p:nvSpPr>
        <p:spPr>
          <a:xfrm>
            <a:off x="6047232" y="1824227"/>
            <a:ext cx="2877820" cy="715010"/>
          </a:xfrm>
          <a:custGeom>
            <a:avLst/>
            <a:gdLst/>
            <a:ahLst/>
            <a:cxnLst/>
            <a:rect l="l" t="t" r="r" b="b"/>
            <a:pathLst>
              <a:path w="2877820" h="715010">
                <a:moveTo>
                  <a:pt x="2877312" y="0"/>
                </a:moveTo>
                <a:lnTo>
                  <a:pt x="2870962" y="0"/>
                </a:lnTo>
                <a:lnTo>
                  <a:pt x="2749676" y="20066"/>
                </a:lnTo>
                <a:lnTo>
                  <a:pt x="2626360" y="42418"/>
                </a:lnTo>
                <a:lnTo>
                  <a:pt x="2371216" y="91567"/>
                </a:lnTo>
                <a:lnTo>
                  <a:pt x="2103246" y="149606"/>
                </a:lnTo>
                <a:lnTo>
                  <a:pt x="1822449" y="216662"/>
                </a:lnTo>
                <a:lnTo>
                  <a:pt x="1565147" y="281432"/>
                </a:lnTo>
                <a:lnTo>
                  <a:pt x="842137" y="444500"/>
                </a:lnTo>
                <a:lnTo>
                  <a:pt x="621029" y="489204"/>
                </a:lnTo>
                <a:lnTo>
                  <a:pt x="199897" y="567309"/>
                </a:lnTo>
                <a:lnTo>
                  <a:pt x="0" y="600837"/>
                </a:lnTo>
                <a:lnTo>
                  <a:pt x="270128" y="638810"/>
                </a:lnTo>
                <a:lnTo>
                  <a:pt x="397637" y="654431"/>
                </a:lnTo>
                <a:lnTo>
                  <a:pt x="644397" y="681227"/>
                </a:lnTo>
                <a:lnTo>
                  <a:pt x="874013" y="699135"/>
                </a:lnTo>
                <a:lnTo>
                  <a:pt x="984631" y="705866"/>
                </a:lnTo>
                <a:lnTo>
                  <a:pt x="1093089" y="710311"/>
                </a:lnTo>
                <a:lnTo>
                  <a:pt x="1297177" y="714756"/>
                </a:lnTo>
                <a:lnTo>
                  <a:pt x="1395094" y="714756"/>
                </a:lnTo>
                <a:lnTo>
                  <a:pt x="1584324" y="710311"/>
                </a:lnTo>
                <a:lnTo>
                  <a:pt x="1673606" y="705866"/>
                </a:lnTo>
                <a:lnTo>
                  <a:pt x="1843786" y="692404"/>
                </a:lnTo>
                <a:lnTo>
                  <a:pt x="1926716" y="683513"/>
                </a:lnTo>
                <a:lnTo>
                  <a:pt x="2084069" y="661162"/>
                </a:lnTo>
                <a:lnTo>
                  <a:pt x="2232914" y="634364"/>
                </a:lnTo>
                <a:lnTo>
                  <a:pt x="2373248" y="603123"/>
                </a:lnTo>
                <a:lnTo>
                  <a:pt x="2507234" y="567309"/>
                </a:lnTo>
                <a:lnTo>
                  <a:pt x="2634868" y="527176"/>
                </a:lnTo>
                <a:lnTo>
                  <a:pt x="2756153" y="482473"/>
                </a:lnTo>
                <a:lnTo>
                  <a:pt x="2873120" y="435610"/>
                </a:lnTo>
                <a:lnTo>
                  <a:pt x="2877312" y="433324"/>
                </a:lnTo>
                <a:lnTo>
                  <a:pt x="2877312" y="0"/>
                </a:lnTo>
                <a:close/>
              </a:path>
            </a:pathLst>
          </a:custGeom>
          <a:solidFill>
            <a:srgbClr val="C5E7FB">
              <a:alpha val="29019"/>
            </a:srgbClr>
          </a:solidFill>
        </p:spPr>
        <p:txBody>
          <a:bodyPr wrap="square" lIns="0" tIns="0" rIns="0" bIns="0" rtlCol="0"/>
          <a:lstStyle/>
          <a:p>
            <a:endParaRPr/>
          </a:p>
        </p:txBody>
      </p:sp>
      <p:sp>
        <p:nvSpPr>
          <p:cNvPr id="18" name="bg object 18"/>
          <p:cNvSpPr/>
          <p:nvPr/>
        </p:nvSpPr>
        <p:spPr>
          <a:xfrm>
            <a:off x="2619756" y="1696211"/>
            <a:ext cx="5544820" cy="850900"/>
          </a:xfrm>
          <a:custGeom>
            <a:avLst/>
            <a:gdLst/>
            <a:ahLst/>
            <a:cxnLst/>
            <a:rect l="l" t="t" r="r" b="b"/>
            <a:pathLst>
              <a:path w="5544820" h="850900">
                <a:moveTo>
                  <a:pt x="852423" y="0"/>
                </a:moveTo>
                <a:lnTo>
                  <a:pt x="684530" y="0"/>
                </a:lnTo>
                <a:lnTo>
                  <a:pt x="527176" y="4445"/>
                </a:lnTo>
                <a:lnTo>
                  <a:pt x="380492" y="11175"/>
                </a:lnTo>
                <a:lnTo>
                  <a:pt x="244475" y="22351"/>
                </a:lnTo>
                <a:lnTo>
                  <a:pt x="116967" y="35687"/>
                </a:lnTo>
                <a:lnTo>
                  <a:pt x="0" y="53593"/>
                </a:lnTo>
                <a:lnTo>
                  <a:pt x="333756" y="96012"/>
                </a:lnTo>
                <a:lnTo>
                  <a:pt x="693039" y="156210"/>
                </a:lnTo>
                <a:lnTo>
                  <a:pt x="1077848" y="234314"/>
                </a:lnTo>
                <a:lnTo>
                  <a:pt x="1281938" y="279018"/>
                </a:lnTo>
                <a:lnTo>
                  <a:pt x="1866519" y="421893"/>
                </a:lnTo>
                <a:lnTo>
                  <a:pt x="2559558" y="575817"/>
                </a:lnTo>
                <a:lnTo>
                  <a:pt x="2723260" y="607060"/>
                </a:lnTo>
                <a:lnTo>
                  <a:pt x="2878455" y="638301"/>
                </a:lnTo>
                <a:lnTo>
                  <a:pt x="3031490" y="667385"/>
                </a:lnTo>
                <a:lnTo>
                  <a:pt x="3324859" y="716534"/>
                </a:lnTo>
                <a:lnTo>
                  <a:pt x="3465195" y="738759"/>
                </a:lnTo>
                <a:lnTo>
                  <a:pt x="3733038" y="774446"/>
                </a:lnTo>
                <a:lnTo>
                  <a:pt x="3986022" y="805688"/>
                </a:lnTo>
                <a:lnTo>
                  <a:pt x="4107179" y="816863"/>
                </a:lnTo>
                <a:lnTo>
                  <a:pt x="4336796" y="834771"/>
                </a:lnTo>
                <a:lnTo>
                  <a:pt x="4447413" y="841501"/>
                </a:lnTo>
                <a:lnTo>
                  <a:pt x="4659884" y="850391"/>
                </a:lnTo>
                <a:lnTo>
                  <a:pt x="4857623" y="850391"/>
                </a:lnTo>
                <a:lnTo>
                  <a:pt x="5044694" y="845947"/>
                </a:lnTo>
                <a:lnTo>
                  <a:pt x="5133975" y="841501"/>
                </a:lnTo>
                <a:lnTo>
                  <a:pt x="5221224" y="834771"/>
                </a:lnTo>
                <a:lnTo>
                  <a:pt x="5467731" y="807974"/>
                </a:lnTo>
                <a:lnTo>
                  <a:pt x="5544312" y="796798"/>
                </a:lnTo>
                <a:lnTo>
                  <a:pt x="5297678" y="765555"/>
                </a:lnTo>
                <a:lnTo>
                  <a:pt x="5036185" y="727583"/>
                </a:lnTo>
                <a:lnTo>
                  <a:pt x="4468622" y="629412"/>
                </a:lnTo>
                <a:lnTo>
                  <a:pt x="4160393" y="566927"/>
                </a:lnTo>
                <a:lnTo>
                  <a:pt x="3835146" y="497713"/>
                </a:lnTo>
                <a:lnTo>
                  <a:pt x="2850769" y="263398"/>
                </a:lnTo>
                <a:lnTo>
                  <a:pt x="2582926" y="205359"/>
                </a:lnTo>
                <a:lnTo>
                  <a:pt x="2327783" y="156210"/>
                </a:lnTo>
                <a:lnTo>
                  <a:pt x="2204593" y="133858"/>
                </a:lnTo>
                <a:lnTo>
                  <a:pt x="2083308" y="113791"/>
                </a:lnTo>
                <a:lnTo>
                  <a:pt x="1966468" y="96012"/>
                </a:lnTo>
                <a:lnTo>
                  <a:pt x="1628394" y="51308"/>
                </a:lnTo>
                <a:lnTo>
                  <a:pt x="1417955" y="31241"/>
                </a:lnTo>
                <a:lnTo>
                  <a:pt x="1220216" y="15621"/>
                </a:lnTo>
                <a:lnTo>
                  <a:pt x="1031113" y="4445"/>
                </a:lnTo>
                <a:lnTo>
                  <a:pt x="852423" y="0"/>
                </a:lnTo>
                <a:close/>
              </a:path>
            </a:pathLst>
          </a:custGeom>
          <a:solidFill>
            <a:srgbClr val="C5E7FB">
              <a:alpha val="39999"/>
            </a:srgbClr>
          </a:solidFill>
        </p:spPr>
        <p:txBody>
          <a:bodyPr wrap="square" lIns="0" tIns="0" rIns="0" bIns="0" rtlCol="0"/>
          <a:lstStyle/>
          <a:p>
            <a:endParaRPr/>
          </a:p>
        </p:txBody>
      </p:sp>
      <p:sp>
        <p:nvSpPr>
          <p:cNvPr id="19" name="bg object 19"/>
          <p:cNvSpPr/>
          <p:nvPr/>
        </p:nvSpPr>
        <p:spPr>
          <a:xfrm>
            <a:off x="2829306" y="1695450"/>
            <a:ext cx="6088380" cy="788035"/>
          </a:xfrm>
          <a:custGeom>
            <a:avLst/>
            <a:gdLst/>
            <a:ahLst/>
            <a:cxnLst/>
            <a:rect l="l" t="t" r="r" b="b"/>
            <a:pathLst>
              <a:path w="6088380" h="788035">
                <a:moveTo>
                  <a:pt x="0" y="91821"/>
                </a:moveTo>
                <a:lnTo>
                  <a:pt x="19176" y="87375"/>
                </a:lnTo>
                <a:lnTo>
                  <a:pt x="76581" y="76200"/>
                </a:lnTo>
                <a:lnTo>
                  <a:pt x="174370" y="60578"/>
                </a:lnTo>
                <a:lnTo>
                  <a:pt x="238125" y="51688"/>
                </a:lnTo>
                <a:lnTo>
                  <a:pt x="312546" y="42672"/>
                </a:lnTo>
                <a:lnTo>
                  <a:pt x="395477" y="36067"/>
                </a:lnTo>
                <a:lnTo>
                  <a:pt x="491108" y="29337"/>
                </a:lnTo>
                <a:lnTo>
                  <a:pt x="595248" y="22605"/>
                </a:lnTo>
                <a:lnTo>
                  <a:pt x="712216" y="18161"/>
                </a:lnTo>
                <a:lnTo>
                  <a:pt x="839723" y="16001"/>
                </a:lnTo>
                <a:lnTo>
                  <a:pt x="978027" y="13715"/>
                </a:lnTo>
                <a:lnTo>
                  <a:pt x="1126744" y="16001"/>
                </a:lnTo>
                <a:lnTo>
                  <a:pt x="1286256" y="20447"/>
                </a:lnTo>
                <a:lnTo>
                  <a:pt x="1458468" y="29337"/>
                </a:lnTo>
                <a:lnTo>
                  <a:pt x="1641220" y="40512"/>
                </a:lnTo>
                <a:lnTo>
                  <a:pt x="1834769" y="58292"/>
                </a:lnTo>
                <a:lnTo>
                  <a:pt x="2041017" y="78359"/>
                </a:lnTo>
                <a:lnTo>
                  <a:pt x="2259965" y="102997"/>
                </a:lnTo>
                <a:lnTo>
                  <a:pt x="2489581" y="131952"/>
                </a:lnTo>
                <a:lnTo>
                  <a:pt x="2731897" y="167639"/>
                </a:lnTo>
                <a:lnTo>
                  <a:pt x="2984881" y="207772"/>
                </a:lnTo>
                <a:lnTo>
                  <a:pt x="3250692" y="254635"/>
                </a:lnTo>
                <a:lnTo>
                  <a:pt x="3529203" y="310514"/>
                </a:lnTo>
                <a:lnTo>
                  <a:pt x="3820414" y="370713"/>
                </a:lnTo>
                <a:lnTo>
                  <a:pt x="4124452" y="437641"/>
                </a:lnTo>
                <a:lnTo>
                  <a:pt x="4441190" y="513461"/>
                </a:lnTo>
                <a:lnTo>
                  <a:pt x="4770755" y="596011"/>
                </a:lnTo>
                <a:lnTo>
                  <a:pt x="5113020" y="687451"/>
                </a:lnTo>
                <a:lnTo>
                  <a:pt x="5468112" y="787908"/>
                </a:lnTo>
              </a:path>
              <a:path w="6088380" h="788035">
                <a:moveTo>
                  <a:pt x="2781299" y="652272"/>
                </a:moveTo>
                <a:lnTo>
                  <a:pt x="2876931" y="625475"/>
                </a:lnTo>
                <a:lnTo>
                  <a:pt x="3138423" y="556260"/>
                </a:lnTo>
                <a:lnTo>
                  <a:pt x="3319018" y="509270"/>
                </a:lnTo>
                <a:lnTo>
                  <a:pt x="3527298" y="457962"/>
                </a:lnTo>
                <a:lnTo>
                  <a:pt x="3758946" y="402082"/>
                </a:lnTo>
                <a:lnTo>
                  <a:pt x="4007612" y="341757"/>
                </a:lnTo>
                <a:lnTo>
                  <a:pt x="4271137" y="283717"/>
                </a:lnTo>
                <a:lnTo>
                  <a:pt x="4541139" y="225551"/>
                </a:lnTo>
                <a:lnTo>
                  <a:pt x="4817364" y="171958"/>
                </a:lnTo>
                <a:lnTo>
                  <a:pt x="5091557" y="120650"/>
                </a:lnTo>
                <a:lnTo>
                  <a:pt x="5227574" y="98298"/>
                </a:lnTo>
                <a:lnTo>
                  <a:pt x="5359400" y="75946"/>
                </a:lnTo>
                <a:lnTo>
                  <a:pt x="5491099" y="58038"/>
                </a:lnTo>
                <a:lnTo>
                  <a:pt x="5618734" y="40259"/>
                </a:lnTo>
                <a:lnTo>
                  <a:pt x="5744083" y="26797"/>
                </a:lnTo>
                <a:lnTo>
                  <a:pt x="5863082" y="15621"/>
                </a:lnTo>
                <a:lnTo>
                  <a:pt x="5977890" y="6730"/>
                </a:lnTo>
                <a:lnTo>
                  <a:pt x="6088380" y="0"/>
                </a:lnTo>
              </a:path>
            </a:pathLst>
          </a:custGeom>
          <a:ln w="3175">
            <a:solidFill>
              <a:srgbClr val="FFFFFF"/>
            </a:solidFill>
          </a:ln>
        </p:spPr>
        <p:txBody>
          <a:bodyPr wrap="square" lIns="0" tIns="0" rIns="0" bIns="0" rtlCol="0"/>
          <a:lstStyle/>
          <a:p>
            <a:endParaRPr/>
          </a:p>
        </p:txBody>
      </p:sp>
      <p:sp>
        <p:nvSpPr>
          <p:cNvPr id="20" name="bg object 20"/>
          <p:cNvSpPr/>
          <p:nvPr/>
        </p:nvSpPr>
        <p:spPr>
          <a:xfrm>
            <a:off x="211836" y="1679447"/>
            <a:ext cx="8723630" cy="1330960"/>
          </a:xfrm>
          <a:custGeom>
            <a:avLst/>
            <a:gdLst/>
            <a:ahLst/>
            <a:cxnLst/>
            <a:rect l="l" t="t" r="r" b="b"/>
            <a:pathLst>
              <a:path w="8723630" h="1330960">
                <a:moveTo>
                  <a:pt x="1556131" y="0"/>
                </a:moveTo>
                <a:lnTo>
                  <a:pt x="1402842" y="0"/>
                </a:lnTo>
                <a:lnTo>
                  <a:pt x="1258062" y="4444"/>
                </a:lnTo>
                <a:lnTo>
                  <a:pt x="1121791" y="11175"/>
                </a:lnTo>
                <a:lnTo>
                  <a:pt x="874890" y="33527"/>
                </a:lnTo>
                <a:lnTo>
                  <a:pt x="762076" y="49149"/>
                </a:lnTo>
                <a:lnTo>
                  <a:pt x="659892" y="64769"/>
                </a:lnTo>
                <a:lnTo>
                  <a:pt x="564108" y="82550"/>
                </a:lnTo>
                <a:lnTo>
                  <a:pt x="478955" y="102742"/>
                </a:lnTo>
                <a:lnTo>
                  <a:pt x="398068" y="120523"/>
                </a:lnTo>
                <a:lnTo>
                  <a:pt x="327812" y="140588"/>
                </a:lnTo>
                <a:lnTo>
                  <a:pt x="206489" y="178562"/>
                </a:lnTo>
                <a:lnTo>
                  <a:pt x="157518" y="196468"/>
                </a:lnTo>
                <a:lnTo>
                  <a:pt x="51092" y="241046"/>
                </a:lnTo>
                <a:lnTo>
                  <a:pt x="12776" y="261238"/>
                </a:lnTo>
                <a:lnTo>
                  <a:pt x="0" y="267842"/>
                </a:lnTo>
                <a:lnTo>
                  <a:pt x="0" y="1330452"/>
                </a:lnTo>
                <a:lnTo>
                  <a:pt x="8719058" y="1330452"/>
                </a:lnTo>
                <a:lnTo>
                  <a:pt x="8723376" y="1323721"/>
                </a:lnTo>
                <a:lnTo>
                  <a:pt x="8723376" y="850518"/>
                </a:lnTo>
                <a:lnTo>
                  <a:pt x="7182231" y="850518"/>
                </a:lnTo>
                <a:lnTo>
                  <a:pt x="7043801" y="848232"/>
                </a:lnTo>
                <a:lnTo>
                  <a:pt x="6899148" y="843788"/>
                </a:lnTo>
                <a:lnTo>
                  <a:pt x="6750050" y="837056"/>
                </a:lnTo>
                <a:lnTo>
                  <a:pt x="6594729" y="826007"/>
                </a:lnTo>
                <a:lnTo>
                  <a:pt x="6260465" y="792479"/>
                </a:lnTo>
                <a:lnTo>
                  <a:pt x="5900674" y="745616"/>
                </a:lnTo>
                <a:lnTo>
                  <a:pt x="5709158" y="716534"/>
                </a:lnTo>
                <a:lnTo>
                  <a:pt x="5509006" y="683132"/>
                </a:lnTo>
                <a:lnTo>
                  <a:pt x="5302631" y="645160"/>
                </a:lnTo>
                <a:lnTo>
                  <a:pt x="4861941" y="558038"/>
                </a:lnTo>
                <a:lnTo>
                  <a:pt x="4387215" y="453136"/>
                </a:lnTo>
                <a:lnTo>
                  <a:pt x="4136009" y="395097"/>
                </a:lnTo>
                <a:lnTo>
                  <a:pt x="3614547" y="267842"/>
                </a:lnTo>
                <a:lnTo>
                  <a:pt x="3122803" y="165226"/>
                </a:lnTo>
                <a:lnTo>
                  <a:pt x="2892933" y="124967"/>
                </a:lnTo>
                <a:lnTo>
                  <a:pt x="2673604" y="91566"/>
                </a:lnTo>
                <a:lnTo>
                  <a:pt x="2462911" y="62484"/>
                </a:lnTo>
                <a:lnTo>
                  <a:pt x="2262759" y="40131"/>
                </a:lnTo>
                <a:lnTo>
                  <a:pt x="2073402" y="22351"/>
                </a:lnTo>
                <a:lnTo>
                  <a:pt x="1719961" y="2286"/>
                </a:lnTo>
                <a:lnTo>
                  <a:pt x="1556131" y="0"/>
                </a:lnTo>
                <a:close/>
              </a:path>
              <a:path w="8723630" h="1330960">
                <a:moveTo>
                  <a:pt x="8723376" y="569213"/>
                </a:moveTo>
                <a:lnTo>
                  <a:pt x="8638286" y="604901"/>
                </a:lnTo>
                <a:lnTo>
                  <a:pt x="8557387" y="636142"/>
                </a:lnTo>
                <a:lnTo>
                  <a:pt x="8472170" y="665226"/>
                </a:lnTo>
                <a:lnTo>
                  <a:pt x="8295513" y="718819"/>
                </a:lnTo>
                <a:lnTo>
                  <a:pt x="8201787" y="743330"/>
                </a:lnTo>
                <a:lnTo>
                  <a:pt x="8005953" y="783589"/>
                </a:lnTo>
                <a:lnTo>
                  <a:pt x="7901686" y="801369"/>
                </a:lnTo>
                <a:lnTo>
                  <a:pt x="7680325" y="828166"/>
                </a:lnTo>
                <a:lnTo>
                  <a:pt x="7441946" y="846074"/>
                </a:lnTo>
                <a:lnTo>
                  <a:pt x="7314184" y="850518"/>
                </a:lnTo>
                <a:lnTo>
                  <a:pt x="8723376" y="850518"/>
                </a:lnTo>
                <a:lnTo>
                  <a:pt x="8723376" y="569213"/>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643788" y="310642"/>
            <a:ext cx="7856423" cy="1244600"/>
          </a:xfrm>
          <a:prstGeom prst="rect">
            <a:avLst/>
          </a:prstGeom>
        </p:spPr>
        <p:txBody>
          <a:bodyPr wrap="square" lIns="0" tIns="0" rIns="0" bIns="0">
            <a:spAutoFit/>
          </a:bodyPr>
          <a:lstStyle>
            <a:lvl1pPr>
              <a:defRPr sz="4400" b="0" i="0">
                <a:solidFill>
                  <a:schemeClr val="bg1"/>
                </a:solidFill>
                <a:latin typeface="Candara"/>
                <a:cs typeface="Candara"/>
              </a:defRPr>
            </a:lvl1pPr>
          </a:lstStyle>
          <a:p>
            <a:endParaRPr/>
          </a:p>
        </p:txBody>
      </p:sp>
      <p:sp>
        <p:nvSpPr>
          <p:cNvPr id="3" name="Holder 3"/>
          <p:cNvSpPr>
            <a:spLocks noGrp="1"/>
          </p:cNvSpPr>
          <p:nvPr>
            <p:ph type="body" idx="1"/>
          </p:nvPr>
        </p:nvSpPr>
        <p:spPr>
          <a:xfrm>
            <a:off x="946937" y="2658872"/>
            <a:ext cx="7250125" cy="3296285"/>
          </a:xfrm>
          <a:prstGeom prst="rect">
            <a:avLst/>
          </a:prstGeom>
        </p:spPr>
        <p:txBody>
          <a:bodyPr wrap="square" lIns="0" tIns="0" rIns="0" bIns="0">
            <a:spAutoFit/>
          </a:bodyPr>
          <a:lstStyle>
            <a:lvl1pPr>
              <a:defRPr sz="2200" b="0" i="0">
                <a:solidFill>
                  <a:srgbClr val="073D86"/>
                </a:solidFill>
                <a:latin typeface="Candara"/>
                <a:cs typeface="Candar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1/17/24</a:t>
            </a:fld>
            <a:endParaRPr lang="en-US"/>
          </a:p>
        </p:txBody>
      </p:sp>
      <p:sp>
        <p:nvSpPr>
          <p:cNvPr id="6" name="Holder 6"/>
          <p:cNvSpPr>
            <a:spLocks noGrp="1"/>
          </p:cNvSpPr>
          <p:nvPr>
            <p:ph type="sldNum" sz="quarter" idx="7"/>
          </p:nvPr>
        </p:nvSpPr>
        <p:spPr>
          <a:xfrm>
            <a:off x="4476877" y="6372642"/>
            <a:ext cx="202564" cy="152400"/>
          </a:xfrm>
          <a:prstGeom prst="rect">
            <a:avLst/>
          </a:prstGeom>
        </p:spPr>
        <p:txBody>
          <a:bodyPr wrap="square" lIns="0" tIns="0" rIns="0" bIns="0">
            <a:spAutoFit/>
          </a:bodyPr>
          <a:lstStyle>
            <a:lvl1pPr>
              <a:defRPr sz="1000" b="0" i="0">
                <a:solidFill>
                  <a:srgbClr val="073D86"/>
                </a:solidFill>
                <a:latin typeface="Candara"/>
                <a:cs typeface="Candara"/>
              </a:defRPr>
            </a:lvl1pPr>
          </a:lstStyle>
          <a:p>
            <a:pPr marL="38100">
              <a:lnSpc>
                <a:spcPts val="1019"/>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3" Type="http://schemas.openxmlformats.org/officeDocument/2006/relationships/image" Target="../media/image70.png"/><Relationship Id="rId18" Type="http://schemas.openxmlformats.org/officeDocument/2006/relationships/customXml" Target="../ink/ink15.xml"/><Relationship Id="rId26" Type="http://schemas.openxmlformats.org/officeDocument/2006/relationships/customXml" Target="../ink/ink20.xml"/><Relationship Id="rId39" Type="http://schemas.openxmlformats.org/officeDocument/2006/relationships/image" Target="../media/image15.png"/><Relationship Id="rId21" Type="http://schemas.openxmlformats.org/officeDocument/2006/relationships/customXml" Target="../ink/ink17.xml"/><Relationship Id="rId34" Type="http://schemas.openxmlformats.org/officeDocument/2006/relationships/customXml" Target="../ink/ink26.xml"/><Relationship Id="rId42" Type="http://schemas.openxmlformats.org/officeDocument/2006/relationships/customXml" Target="../ink/ink32.xml"/><Relationship Id="rId7" Type="http://schemas.openxmlformats.org/officeDocument/2006/relationships/customXml" Target="../ink/ink7.xml"/><Relationship Id="rId2" Type="http://schemas.openxmlformats.org/officeDocument/2006/relationships/image" Target="../media/image7.png"/><Relationship Id="rId16" Type="http://schemas.openxmlformats.org/officeDocument/2006/relationships/customXml" Target="../ink/ink14.xml"/><Relationship Id="rId29"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customXml" Target="../ink/ink10.xml"/><Relationship Id="rId24" Type="http://schemas.openxmlformats.org/officeDocument/2006/relationships/image" Target="../media/image11.png"/><Relationship Id="rId32" Type="http://schemas.openxmlformats.org/officeDocument/2006/relationships/customXml" Target="../ink/ink24.xml"/><Relationship Id="rId37" Type="http://schemas.openxmlformats.org/officeDocument/2006/relationships/customXml" Target="../ink/ink28.xml"/><Relationship Id="rId40" Type="http://schemas.openxmlformats.org/officeDocument/2006/relationships/customXml" Target="../ink/ink30.xml"/><Relationship Id="rId45" Type="http://schemas.openxmlformats.org/officeDocument/2006/relationships/customXml" Target="../ink/ink34.xml"/><Relationship Id="rId5" Type="http://schemas.openxmlformats.org/officeDocument/2006/relationships/customXml" Target="../ink/ink5.xml"/><Relationship Id="rId15" Type="http://schemas.openxmlformats.org/officeDocument/2006/relationships/customXml" Target="../ink/ink13.xml"/><Relationship Id="rId23" Type="http://schemas.openxmlformats.org/officeDocument/2006/relationships/customXml" Target="../ink/ink18.xml"/><Relationship Id="rId28" Type="http://schemas.openxmlformats.org/officeDocument/2006/relationships/customXml" Target="../ink/ink21.xml"/><Relationship Id="rId36" Type="http://schemas.openxmlformats.org/officeDocument/2006/relationships/customXml" Target="../ink/ink27.xml"/><Relationship Id="rId10" Type="http://schemas.openxmlformats.org/officeDocument/2006/relationships/customXml" Target="../ink/ink9.xml"/><Relationship Id="rId19" Type="http://schemas.openxmlformats.org/officeDocument/2006/relationships/customXml" Target="../ink/ink16.xml"/><Relationship Id="rId31" Type="http://schemas.openxmlformats.org/officeDocument/2006/relationships/customXml" Target="../ink/ink23.xml"/><Relationship Id="rId44" Type="http://schemas.openxmlformats.org/officeDocument/2006/relationships/customXml" Target="../ink/ink33.xml"/><Relationship Id="rId4" Type="http://schemas.openxmlformats.org/officeDocument/2006/relationships/image" Target="../media/image50.png"/><Relationship Id="rId9" Type="http://schemas.openxmlformats.org/officeDocument/2006/relationships/image" Target="../media/image60.png"/><Relationship Id="rId14" Type="http://schemas.openxmlformats.org/officeDocument/2006/relationships/customXml" Target="../ink/ink12.xml"/><Relationship Id="rId22" Type="http://schemas.openxmlformats.org/officeDocument/2006/relationships/image" Target="../media/image10.png"/><Relationship Id="rId27" Type="http://schemas.openxmlformats.org/officeDocument/2006/relationships/image" Target="../media/image12.png"/><Relationship Id="rId30" Type="http://schemas.openxmlformats.org/officeDocument/2006/relationships/image" Target="../media/image13.png"/><Relationship Id="rId35" Type="http://schemas.openxmlformats.org/officeDocument/2006/relationships/image" Target="../media/image14.png"/><Relationship Id="rId43" Type="http://schemas.openxmlformats.org/officeDocument/2006/relationships/image" Target="../media/image16.png"/><Relationship Id="rId8" Type="http://schemas.openxmlformats.org/officeDocument/2006/relationships/customXml" Target="../ink/ink8.xml"/><Relationship Id="rId3" Type="http://schemas.openxmlformats.org/officeDocument/2006/relationships/customXml" Target="../ink/ink4.xml"/><Relationship Id="rId12" Type="http://schemas.openxmlformats.org/officeDocument/2006/relationships/customXml" Target="../ink/ink11.xml"/><Relationship Id="rId17" Type="http://schemas.openxmlformats.org/officeDocument/2006/relationships/image" Target="../media/image8.png"/><Relationship Id="rId25" Type="http://schemas.openxmlformats.org/officeDocument/2006/relationships/customXml" Target="../ink/ink19.xml"/><Relationship Id="rId33" Type="http://schemas.openxmlformats.org/officeDocument/2006/relationships/customXml" Target="../ink/ink25.xml"/><Relationship Id="rId38" Type="http://schemas.openxmlformats.org/officeDocument/2006/relationships/customXml" Target="../ink/ink29.xml"/><Relationship Id="rId20" Type="http://schemas.openxmlformats.org/officeDocument/2006/relationships/image" Target="../media/image9.png"/><Relationship Id="rId41" Type="http://schemas.openxmlformats.org/officeDocument/2006/relationships/customXml" Target="../ink/ink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honicsplay.co.uk/parents" TargetMode="External"/><Relationship Id="rId7" Type="http://schemas.openxmlformats.org/officeDocument/2006/relationships/image" Target="../media/image24.png"/><Relationship Id="rId2" Type="http://schemas.openxmlformats.org/officeDocument/2006/relationships/hyperlink" Target="https://home.oxfordowl.co.uk/reading/phonics/" TargetMode="External"/><Relationship Id="rId1" Type="http://schemas.openxmlformats.org/officeDocument/2006/relationships/slideLayout" Target="../slideLayouts/slideLayout2.xml"/><Relationship Id="rId6" Type="http://schemas.openxmlformats.org/officeDocument/2006/relationships/hyperlink" Target="https://www.teachyourmonster.org/" TargetMode="External"/><Relationship Id="rId5" Type="http://schemas.openxmlformats.org/officeDocument/2006/relationships/hyperlink" Target="https://www.katiesclassroom.com/" TargetMode="External"/><Relationship Id="rId4" Type="http://schemas.openxmlformats.org/officeDocument/2006/relationships/hyperlink" Target="https://www.youtube.com/channel/UC7sW4j8p7k9D_qRRMUsGqyw"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lesleyclarkesyntheticphonics.co.uk/parents/frequently-asked-questions/470-articulation-of-phonemes" TargetMode="External"/><Relationship Id="rId2" Type="http://schemas.openxmlformats.org/officeDocument/2006/relationships/hyperlink" Target="https://www.youtube.com/watch?v=d80fufsrCl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5.png"/><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85800"/>
            <a:ext cx="5353685" cy="627736"/>
          </a:xfrm>
          <a:prstGeom prst="rect">
            <a:avLst/>
          </a:prstGeom>
        </p:spPr>
        <p:txBody>
          <a:bodyPr vert="horz" wrap="square" lIns="0" tIns="12065" rIns="0" bIns="0" rtlCol="0">
            <a:spAutoFit/>
          </a:bodyPr>
          <a:lstStyle/>
          <a:p>
            <a:pPr marL="416559" marR="5080" indent="-403860">
              <a:lnSpc>
                <a:spcPct val="100000"/>
              </a:lnSpc>
              <a:spcBef>
                <a:spcPts val="95"/>
              </a:spcBef>
            </a:pPr>
            <a:r>
              <a:rPr sz="4000" dirty="0"/>
              <a:t>Year</a:t>
            </a:r>
            <a:r>
              <a:rPr sz="4000" spc="-105" dirty="0"/>
              <a:t> </a:t>
            </a:r>
            <a:r>
              <a:rPr sz="4000" dirty="0"/>
              <a:t>1</a:t>
            </a:r>
            <a:r>
              <a:rPr sz="4000" spc="-100" dirty="0"/>
              <a:t> </a:t>
            </a:r>
            <a:r>
              <a:rPr sz="4000" dirty="0"/>
              <a:t>Phonics</a:t>
            </a:r>
            <a:r>
              <a:rPr sz="4000" spc="-95" dirty="0"/>
              <a:t> </a:t>
            </a:r>
            <a:r>
              <a:rPr sz="4000" spc="-10" dirty="0"/>
              <a:t>Workshop </a:t>
            </a:r>
            <a:endParaRPr sz="1400" dirty="0"/>
          </a:p>
        </p:txBody>
      </p:sp>
      <p:pic>
        <p:nvPicPr>
          <p:cNvPr id="3" name="object 3"/>
          <p:cNvPicPr/>
          <p:nvPr/>
        </p:nvPicPr>
        <p:blipFill>
          <a:blip r:embed="rId2" cstate="print"/>
          <a:stretch>
            <a:fillRect/>
          </a:stretch>
        </p:blipFill>
        <p:spPr>
          <a:xfrm>
            <a:off x="2555748" y="2590799"/>
            <a:ext cx="4454652" cy="3814571"/>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a:t>
            </a:fld>
            <a:endParaRPr spc="-25" dirty="0"/>
          </a:p>
        </p:txBody>
      </p:sp>
      <p:pic>
        <p:nvPicPr>
          <p:cNvPr id="5" name="Picture 4" descr="Logo, company name&#10;&#10;Description automatically generated">
            <a:extLst>
              <a:ext uri="{FF2B5EF4-FFF2-40B4-BE49-F238E27FC236}">
                <a16:creationId xmlns:a16="http://schemas.microsoft.com/office/drawing/2014/main" id="{0AC05315-9085-7B63-AC25-FED64B08C08A}"/>
              </a:ext>
            </a:extLst>
          </p:cNvPr>
          <p:cNvPicPr>
            <a:picLocks noChangeAspect="1"/>
          </p:cNvPicPr>
          <p:nvPr/>
        </p:nvPicPr>
        <p:blipFill>
          <a:blip r:embed="rId3"/>
          <a:stretch>
            <a:fillRect/>
          </a:stretch>
        </p:blipFill>
        <p:spPr>
          <a:xfrm>
            <a:off x="6553200" y="309139"/>
            <a:ext cx="1752600" cy="20087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FF44-35F3-5CDA-8D18-0BDABFE3F008}"/>
              </a:ext>
            </a:extLst>
          </p:cNvPr>
          <p:cNvSpPr>
            <a:spLocks noGrp="1"/>
          </p:cNvSpPr>
          <p:nvPr>
            <p:ph type="title"/>
          </p:nvPr>
        </p:nvSpPr>
        <p:spPr>
          <a:xfrm>
            <a:off x="643787" y="594642"/>
            <a:ext cx="7856423" cy="677108"/>
          </a:xfrm>
        </p:spPr>
        <p:txBody>
          <a:bodyPr/>
          <a:lstStyle/>
          <a:p>
            <a:r>
              <a:rPr lang="en-US" dirty="0"/>
              <a:t>Can you add the sound buttons?</a:t>
            </a:r>
          </a:p>
        </p:txBody>
      </p:sp>
      <p:sp>
        <p:nvSpPr>
          <p:cNvPr id="3" name="Text Placeholder 2">
            <a:extLst>
              <a:ext uri="{FF2B5EF4-FFF2-40B4-BE49-F238E27FC236}">
                <a16:creationId xmlns:a16="http://schemas.microsoft.com/office/drawing/2014/main" id="{AC99CDF3-2B77-B38C-F1C3-7F455E61060F}"/>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575980A3-6314-AEE5-9800-9F31BC72D288}"/>
              </a:ext>
            </a:extLst>
          </p:cNvPr>
          <p:cNvPicPr>
            <a:picLocks noChangeAspect="1"/>
          </p:cNvPicPr>
          <p:nvPr/>
        </p:nvPicPr>
        <p:blipFill rotWithShape="1">
          <a:blip r:embed="rId2"/>
          <a:srcRect t="22509"/>
          <a:stretch/>
        </p:blipFill>
        <p:spPr>
          <a:xfrm>
            <a:off x="457200" y="2590800"/>
            <a:ext cx="8429547" cy="367255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E2288DE-C04C-D4CC-2607-C87ED925DB89}"/>
                  </a:ext>
                </a:extLst>
              </p14:cNvPr>
              <p14:cNvContentPartPr/>
              <p14:nvPr/>
            </p14:nvContentPartPr>
            <p14:xfrm>
              <a:off x="1007782" y="3187996"/>
              <a:ext cx="360" cy="360"/>
            </p14:xfrm>
          </p:contentPart>
        </mc:Choice>
        <mc:Fallback xmlns="">
          <p:pic>
            <p:nvPicPr>
              <p:cNvPr id="6" name="Ink 5">
                <a:extLst>
                  <a:ext uri="{FF2B5EF4-FFF2-40B4-BE49-F238E27FC236}">
                    <a16:creationId xmlns:a16="http://schemas.microsoft.com/office/drawing/2014/main" id="{CE2288DE-C04C-D4CC-2607-C87ED925DB89}"/>
                  </a:ext>
                </a:extLst>
              </p:cNvPr>
              <p:cNvPicPr/>
              <p:nvPr/>
            </p:nvPicPr>
            <p:blipFill>
              <a:blip r:embed="rId4"/>
              <a:stretch>
                <a:fillRect/>
              </a:stretch>
            </p:blipFill>
            <p:spPr>
              <a:xfrm>
                <a:off x="972142" y="31523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8712578-34CF-FBE6-01C6-04D70AC82AE8}"/>
                  </a:ext>
                </a:extLst>
              </p14:cNvPr>
              <p14:cNvContentPartPr/>
              <p14:nvPr/>
            </p14:nvContentPartPr>
            <p14:xfrm>
              <a:off x="1301182" y="3188716"/>
              <a:ext cx="360" cy="360"/>
            </p14:xfrm>
          </p:contentPart>
        </mc:Choice>
        <mc:Fallback xmlns="">
          <p:pic>
            <p:nvPicPr>
              <p:cNvPr id="7" name="Ink 6">
                <a:extLst>
                  <a:ext uri="{FF2B5EF4-FFF2-40B4-BE49-F238E27FC236}">
                    <a16:creationId xmlns:a16="http://schemas.microsoft.com/office/drawing/2014/main" id="{38712578-34CF-FBE6-01C6-04D70AC82AE8}"/>
                  </a:ext>
                </a:extLst>
              </p:cNvPr>
              <p:cNvPicPr/>
              <p:nvPr/>
            </p:nvPicPr>
            <p:blipFill>
              <a:blip r:embed="rId4"/>
              <a:stretch>
                <a:fillRect/>
              </a:stretch>
            </p:blipFill>
            <p:spPr>
              <a:xfrm>
                <a:off x="1265182" y="315307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C2E3A26-002C-6A31-47AE-17EB2D5A36A6}"/>
                  </a:ext>
                </a:extLst>
              </p14:cNvPr>
              <p14:cNvContentPartPr/>
              <p14:nvPr/>
            </p14:nvContentPartPr>
            <p14:xfrm>
              <a:off x="1620862" y="3201676"/>
              <a:ext cx="360" cy="360"/>
            </p14:xfrm>
          </p:contentPart>
        </mc:Choice>
        <mc:Fallback xmlns="">
          <p:pic>
            <p:nvPicPr>
              <p:cNvPr id="8" name="Ink 7">
                <a:extLst>
                  <a:ext uri="{FF2B5EF4-FFF2-40B4-BE49-F238E27FC236}">
                    <a16:creationId xmlns:a16="http://schemas.microsoft.com/office/drawing/2014/main" id="{BC2E3A26-002C-6A31-47AE-17EB2D5A36A6}"/>
                  </a:ext>
                </a:extLst>
              </p:cNvPr>
              <p:cNvPicPr/>
              <p:nvPr/>
            </p:nvPicPr>
            <p:blipFill>
              <a:blip r:embed="rId4"/>
              <a:stretch>
                <a:fillRect/>
              </a:stretch>
            </p:blipFill>
            <p:spPr>
              <a:xfrm>
                <a:off x="1584862" y="316603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0D7BA19-5C77-7345-8FC2-55C8957CEA66}"/>
                  </a:ext>
                </a:extLst>
              </p14:cNvPr>
              <p14:cNvContentPartPr/>
              <p14:nvPr/>
            </p14:nvContentPartPr>
            <p14:xfrm>
              <a:off x="1017502" y="4038676"/>
              <a:ext cx="360" cy="360"/>
            </p14:xfrm>
          </p:contentPart>
        </mc:Choice>
        <mc:Fallback xmlns="">
          <p:pic>
            <p:nvPicPr>
              <p:cNvPr id="9" name="Ink 8">
                <a:extLst>
                  <a:ext uri="{FF2B5EF4-FFF2-40B4-BE49-F238E27FC236}">
                    <a16:creationId xmlns:a16="http://schemas.microsoft.com/office/drawing/2014/main" id="{80D7BA19-5C77-7345-8FC2-55C8957CEA66}"/>
                  </a:ext>
                </a:extLst>
              </p:cNvPr>
              <p:cNvPicPr/>
              <p:nvPr/>
            </p:nvPicPr>
            <p:blipFill>
              <a:blip r:embed="rId4"/>
              <a:stretch>
                <a:fillRect/>
              </a:stretch>
            </p:blipFill>
            <p:spPr>
              <a:xfrm>
                <a:off x="981862" y="400267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23155BE5-308D-318D-AB16-DF74BF9EAF01}"/>
                  </a:ext>
                </a:extLst>
              </p14:cNvPr>
              <p14:cNvContentPartPr/>
              <p14:nvPr/>
            </p14:nvContentPartPr>
            <p14:xfrm>
              <a:off x="1339702" y="4015636"/>
              <a:ext cx="595080" cy="360"/>
            </p14:xfrm>
          </p:contentPart>
        </mc:Choice>
        <mc:Fallback xmlns="">
          <p:pic>
            <p:nvPicPr>
              <p:cNvPr id="10" name="Ink 9">
                <a:extLst>
                  <a:ext uri="{FF2B5EF4-FFF2-40B4-BE49-F238E27FC236}">
                    <a16:creationId xmlns:a16="http://schemas.microsoft.com/office/drawing/2014/main" id="{23155BE5-308D-318D-AB16-DF74BF9EAF01}"/>
                  </a:ext>
                </a:extLst>
              </p:cNvPr>
              <p:cNvPicPr/>
              <p:nvPr/>
            </p:nvPicPr>
            <p:blipFill>
              <a:blip r:embed="rId9"/>
              <a:stretch>
                <a:fillRect/>
              </a:stretch>
            </p:blipFill>
            <p:spPr>
              <a:xfrm>
                <a:off x="1303702" y="3979996"/>
                <a:ext cx="666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454E0C6B-68B8-6612-3F60-B68D40B53F24}"/>
                  </a:ext>
                </a:extLst>
              </p14:cNvPr>
              <p14:cNvContentPartPr/>
              <p14:nvPr/>
            </p14:nvContentPartPr>
            <p14:xfrm>
              <a:off x="5712622" y="3198076"/>
              <a:ext cx="360" cy="360"/>
            </p14:xfrm>
          </p:contentPart>
        </mc:Choice>
        <mc:Fallback xmlns="">
          <p:pic>
            <p:nvPicPr>
              <p:cNvPr id="11" name="Ink 10">
                <a:extLst>
                  <a:ext uri="{FF2B5EF4-FFF2-40B4-BE49-F238E27FC236}">
                    <a16:creationId xmlns:a16="http://schemas.microsoft.com/office/drawing/2014/main" id="{454E0C6B-68B8-6612-3F60-B68D40B53F24}"/>
                  </a:ext>
                </a:extLst>
              </p:cNvPr>
              <p:cNvPicPr/>
              <p:nvPr/>
            </p:nvPicPr>
            <p:blipFill>
              <a:blip r:embed="rId4"/>
              <a:stretch>
                <a:fillRect/>
              </a:stretch>
            </p:blipFill>
            <p:spPr>
              <a:xfrm>
                <a:off x="5676982" y="3162076"/>
                <a:ext cx="72000" cy="72000"/>
              </a:xfrm>
              <a:prstGeom prst="rect">
                <a:avLst/>
              </a:prstGeom>
            </p:spPr>
          </p:pic>
        </mc:Fallback>
      </mc:AlternateContent>
      <p:grpSp>
        <p:nvGrpSpPr>
          <p:cNvPr id="14" name="Group 13">
            <a:extLst>
              <a:ext uri="{FF2B5EF4-FFF2-40B4-BE49-F238E27FC236}">
                <a16:creationId xmlns:a16="http://schemas.microsoft.com/office/drawing/2014/main" id="{595D88A6-F19E-143A-61D9-8C0674B928F0}"/>
              </a:ext>
            </a:extLst>
          </p:cNvPr>
          <p:cNvGrpSpPr/>
          <p:nvPr/>
        </p:nvGrpSpPr>
        <p:grpSpPr>
          <a:xfrm>
            <a:off x="6137422" y="3182596"/>
            <a:ext cx="802440" cy="12960"/>
            <a:chOff x="6137422" y="3182596"/>
            <a:chExt cx="802440" cy="1296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4949587B-D1A8-5E61-E0C2-B7DC22E36B18}"/>
                    </a:ext>
                  </a:extLst>
                </p14:cNvPr>
                <p14:cNvContentPartPr/>
                <p14:nvPr/>
              </p14:nvContentPartPr>
              <p14:xfrm>
                <a:off x="6137422" y="3195196"/>
                <a:ext cx="360" cy="360"/>
              </p14:xfrm>
            </p:contentPart>
          </mc:Choice>
          <mc:Fallback xmlns="">
            <p:pic>
              <p:nvPicPr>
                <p:cNvPr id="12" name="Ink 11">
                  <a:extLst>
                    <a:ext uri="{FF2B5EF4-FFF2-40B4-BE49-F238E27FC236}">
                      <a16:creationId xmlns:a16="http://schemas.microsoft.com/office/drawing/2014/main" id="{4949587B-D1A8-5E61-E0C2-B7DC22E36B18}"/>
                    </a:ext>
                  </a:extLst>
                </p:cNvPr>
                <p:cNvPicPr/>
                <p:nvPr/>
              </p:nvPicPr>
              <p:blipFill>
                <a:blip r:embed="rId4"/>
                <a:stretch>
                  <a:fillRect/>
                </a:stretch>
              </p:blipFill>
              <p:spPr>
                <a:xfrm>
                  <a:off x="6101422" y="315919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0DBBA77B-4BF9-24F3-17A7-0AF768CA716E}"/>
                    </a:ext>
                  </a:extLst>
                </p14:cNvPr>
                <p14:cNvContentPartPr/>
                <p14:nvPr/>
              </p14:nvContentPartPr>
              <p14:xfrm>
                <a:off x="6362782" y="3182596"/>
                <a:ext cx="577080" cy="6840"/>
              </p14:xfrm>
            </p:contentPart>
          </mc:Choice>
          <mc:Fallback xmlns="">
            <p:pic>
              <p:nvPicPr>
                <p:cNvPr id="13" name="Ink 12">
                  <a:extLst>
                    <a:ext uri="{FF2B5EF4-FFF2-40B4-BE49-F238E27FC236}">
                      <a16:creationId xmlns:a16="http://schemas.microsoft.com/office/drawing/2014/main" id="{0DBBA77B-4BF9-24F3-17A7-0AF768CA716E}"/>
                    </a:ext>
                  </a:extLst>
                </p:cNvPr>
                <p:cNvPicPr/>
                <p:nvPr/>
              </p:nvPicPr>
              <p:blipFill>
                <a:blip r:embed="rId13"/>
                <a:stretch>
                  <a:fillRect/>
                </a:stretch>
              </p:blipFill>
              <p:spPr>
                <a:xfrm>
                  <a:off x="6326782" y="3146956"/>
                  <a:ext cx="648720"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8516B4C3-C469-2FC3-7A95-EEB63AD07952}"/>
                  </a:ext>
                </a:extLst>
              </p14:cNvPr>
              <p14:cNvContentPartPr/>
              <p14:nvPr/>
            </p14:nvContentPartPr>
            <p14:xfrm>
              <a:off x="954142" y="4723756"/>
              <a:ext cx="360" cy="360"/>
            </p14:xfrm>
          </p:contentPart>
        </mc:Choice>
        <mc:Fallback xmlns="">
          <p:pic>
            <p:nvPicPr>
              <p:cNvPr id="15" name="Ink 14">
                <a:extLst>
                  <a:ext uri="{FF2B5EF4-FFF2-40B4-BE49-F238E27FC236}">
                    <a16:creationId xmlns:a16="http://schemas.microsoft.com/office/drawing/2014/main" id="{8516B4C3-C469-2FC3-7A95-EEB63AD07952}"/>
                  </a:ext>
                </a:extLst>
              </p:cNvPr>
              <p:cNvPicPr/>
              <p:nvPr/>
            </p:nvPicPr>
            <p:blipFill>
              <a:blip r:embed="rId4"/>
              <a:stretch>
                <a:fillRect/>
              </a:stretch>
            </p:blipFill>
            <p:spPr>
              <a:xfrm>
                <a:off x="918142" y="46877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3EB4CFEF-799A-6418-802A-86D9406E444A}"/>
                  </a:ext>
                </a:extLst>
              </p14:cNvPr>
              <p14:cNvContentPartPr/>
              <p14:nvPr/>
            </p14:nvContentPartPr>
            <p14:xfrm>
              <a:off x="1261942" y="4717636"/>
              <a:ext cx="360" cy="360"/>
            </p14:xfrm>
          </p:contentPart>
        </mc:Choice>
        <mc:Fallback xmlns="">
          <p:pic>
            <p:nvPicPr>
              <p:cNvPr id="16" name="Ink 15">
                <a:extLst>
                  <a:ext uri="{FF2B5EF4-FFF2-40B4-BE49-F238E27FC236}">
                    <a16:creationId xmlns:a16="http://schemas.microsoft.com/office/drawing/2014/main" id="{3EB4CFEF-799A-6418-802A-86D9406E444A}"/>
                  </a:ext>
                </a:extLst>
              </p:cNvPr>
              <p:cNvPicPr/>
              <p:nvPr/>
            </p:nvPicPr>
            <p:blipFill>
              <a:blip r:embed="rId4"/>
              <a:stretch>
                <a:fillRect/>
              </a:stretch>
            </p:blipFill>
            <p:spPr>
              <a:xfrm>
                <a:off x="1225942" y="4681636"/>
                <a:ext cx="72000" cy="72000"/>
              </a:xfrm>
              <a:prstGeom prst="rect">
                <a:avLst/>
              </a:prstGeom>
            </p:spPr>
          </p:pic>
        </mc:Fallback>
      </mc:AlternateContent>
      <p:grpSp>
        <p:nvGrpSpPr>
          <p:cNvPr id="19" name="Group 18">
            <a:extLst>
              <a:ext uri="{FF2B5EF4-FFF2-40B4-BE49-F238E27FC236}">
                <a16:creationId xmlns:a16="http://schemas.microsoft.com/office/drawing/2014/main" id="{72F12850-7164-4555-9B47-5E9F859E7011}"/>
              </a:ext>
            </a:extLst>
          </p:cNvPr>
          <p:cNvGrpSpPr/>
          <p:nvPr/>
        </p:nvGrpSpPr>
        <p:grpSpPr>
          <a:xfrm>
            <a:off x="1574422" y="4711156"/>
            <a:ext cx="542160" cy="146880"/>
            <a:chOff x="1574422" y="4711156"/>
            <a:chExt cx="542160" cy="146880"/>
          </a:xfrm>
        </p:grpSpPr>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19C67E44-FF01-AD1C-CE19-BC5963512CCA}"/>
                    </a:ext>
                  </a:extLst>
                </p14:cNvPr>
                <p14:cNvContentPartPr/>
                <p14:nvPr/>
              </p14:nvContentPartPr>
              <p14:xfrm>
                <a:off x="1574422" y="4728436"/>
                <a:ext cx="542160" cy="129600"/>
              </p14:xfrm>
            </p:contentPart>
          </mc:Choice>
          <mc:Fallback xmlns="">
            <p:pic>
              <p:nvPicPr>
                <p:cNvPr id="17" name="Ink 16">
                  <a:extLst>
                    <a:ext uri="{FF2B5EF4-FFF2-40B4-BE49-F238E27FC236}">
                      <a16:creationId xmlns:a16="http://schemas.microsoft.com/office/drawing/2014/main" id="{19C67E44-FF01-AD1C-CE19-BC5963512CCA}"/>
                    </a:ext>
                  </a:extLst>
                </p:cNvPr>
                <p:cNvPicPr/>
                <p:nvPr/>
              </p:nvPicPr>
              <p:blipFill>
                <a:blip r:embed="rId17"/>
                <a:stretch>
                  <a:fillRect/>
                </a:stretch>
              </p:blipFill>
              <p:spPr>
                <a:xfrm>
                  <a:off x="1538422" y="4692436"/>
                  <a:ext cx="613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5D45D27C-E319-C258-8ABC-38FD9B67F983}"/>
                    </a:ext>
                  </a:extLst>
                </p14:cNvPr>
                <p14:cNvContentPartPr/>
                <p14:nvPr/>
              </p14:nvContentPartPr>
              <p14:xfrm>
                <a:off x="1869982" y="4711156"/>
                <a:ext cx="360" cy="360"/>
              </p14:xfrm>
            </p:contentPart>
          </mc:Choice>
          <mc:Fallback xmlns="">
            <p:pic>
              <p:nvPicPr>
                <p:cNvPr id="18" name="Ink 17">
                  <a:extLst>
                    <a:ext uri="{FF2B5EF4-FFF2-40B4-BE49-F238E27FC236}">
                      <a16:creationId xmlns:a16="http://schemas.microsoft.com/office/drawing/2014/main" id="{5D45D27C-E319-C258-8ABC-38FD9B67F983}"/>
                    </a:ext>
                  </a:extLst>
                </p:cNvPr>
                <p:cNvPicPr/>
                <p:nvPr/>
              </p:nvPicPr>
              <p:blipFill>
                <a:blip r:embed="rId4"/>
                <a:stretch>
                  <a:fillRect/>
                </a:stretch>
              </p:blipFill>
              <p:spPr>
                <a:xfrm>
                  <a:off x="1833982" y="4675516"/>
                  <a:ext cx="72000" cy="72000"/>
                </a:xfrm>
                <a:prstGeom prst="rect">
                  <a:avLst/>
                </a:prstGeom>
              </p:spPr>
            </p:pic>
          </mc:Fallback>
        </mc:AlternateContent>
      </p:grpSp>
      <p:grpSp>
        <p:nvGrpSpPr>
          <p:cNvPr id="24" name="Group 23">
            <a:extLst>
              <a:ext uri="{FF2B5EF4-FFF2-40B4-BE49-F238E27FC236}">
                <a16:creationId xmlns:a16="http://schemas.microsoft.com/office/drawing/2014/main" id="{9F7FFBAD-FA4D-59B5-8A57-CD7A44E5A11E}"/>
              </a:ext>
            </a:extLst>
          </p:cNvPr>
          <p:cNvGrpSpPr/>
          <p:nvPr/>
        </p:nvGrpSpPr>
        <p:grpSpPr>
          <a:xfrm>
            <a:off x="5706502" y="3961636"/>
            <a:ext cx="1599840" cy="27000"/>
            <a:chOff x="5706502" y="3961636"/>
            <a:chExt cx="1599840" cy="27000"/>
          </a:xfrm>
        </p:grpSpPr>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E201D7AC-7BD2-D675-31A4-8FDA86FC85A0}"/>
                    </a:ext>
                  </a:extLst>
                </p14:cNvPr>
                <p14:cNvContentPartPr/>
                <p14:nvPr/>
              </p14:nvContentPartPr>
              <p14:xfrm>
                <a:off x="5706502" y="3964516"/>
                <a:ext cx="377280" cy="3240"/>
              </p14:xfrm>
            </p:contentPart>
          </mc:Choice>
          <mc:Fallback xmlns="">
            <p:pic>
              <p:nvPicPr>
                <p:cNvPr id="20" name="Ink 19">
                  <a:extLst>
                    <a:ext uri="{FF2B5EF4-FFF2-40B4-BE49-F238E27FC236}">
                      <a16:creationId xmlns:a16="http://schemas.microsoft.com/office/drawing/2014/main" id="{E201D7AC-7BD2-D675-31A4-8FDA86FC85A0}"/>
                    </a:ext>
                  </a:extLst>
                </p:cNvPr>
                <p:cNvPicPr/>
                <p:nvPr/>
              </p:nvPicPr>
              <p:blipFill>
                <a:blip r:embed="rId20"/>
                <a:stretch>
                  <a:fillRect/>
                </a:stretch>
              </p:blipFill>
              <p:spPr>
                <a:xfrm>
                  <a:off x="5670502" y="3928876"/>
                  <a:ext cx="448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C21A9CC5-B2B8-3B4B-239E-6F735DFCF63E}"/>
                    </a:ext>
                  </a:extLst>
                </p14:cNvPr>
                <p14:cNvContentPartPr/>
                <p14:nvPr/>
              </p14:nvContentPartPr>
              <p14:xfrm>
                <a:off x="6320302" y="3961636"/>
                <a:ext cx="350640" cy="6120"/>
              </p14:xfrm>
            </p:contentPart>
          </mc:Choice>
          <mc:Fallback xmlns="">
            <p:pic>
              <p:nvPicPr>
                <p:cNvPr id="21" name="Ink 20">
                  <a:extLst>
                    <a:ext uri="{FF2B5EF4-FFF2-40B4-BE49-F238E27FC236}">
                      <a16:creationId xmlns:a16="http://schemas.microsoft.com/office/drawing/2014/main" id="{C21A9CC5-B2B8-3B4B-239E-6F735DFCF63E}"/>
                    </a:ext>
                  </a:extLst>
                </p:cNvPr>
                <p:cNvPicPr/>
                <p:nvPr/>
              </p:nvPicPr>
              <p:blipFill>
                <a:blip r:embed="rId22"/>
                <a:stretch>
                  <a:fillRect/>
                </a:stretch>
              </p:blipFill>
              <p:spPr>
                <a:xfrm>
                  <a:off x="6284662" y="3925996"/>
                  <a:ext cx="422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1CB797B4-8E9C-84D9-AED1-4D5B85D956DF}"/>
                    </a:ext>
                  </a:extLst>
                </p14:cNvPr>
                <p14:cNvContentPartPr/>
                <p14:nvPr/>
              </p14:nvContentPartPr>
              <p14:xfrm>
                <a:off x="6896662" y="3970636"/>
                <a:ext cx="409680" cy="18000"/>
              </p14:xfrm>
            </p:contentPart>
          </mc:Choice>
          <mc:Fallback xmlns="">
            <p:pic>
              <p:nvPicPr>
                <p:cNvPr id="23" name="Ink 22">
                  <a:extLst>
                    <a:ext uri="{FF2B5EF4-FFF2-40B4-BE49-F238E27FC236}">
                      <a16:creationId xmlns:a16="http://schemas.microsoft.com/office/drawing/2014/main" id="{1CB797B4-8E9C-84D9-AED1-4D5B85D956DF}"/>
                    </a:ext>
                  </a:extLst>
                </p:cNvPr>
                <p:cNvPicPr/>
                <p:nvPr/>
              </p:nvPicPr>
              <p:blipFill>
                <a:blip r:embed="rId24"/>
                <a:stretch>
                  <a:fillRect/>
                </a:stretch>
              </p:blipFill>
              <p:spPr>
                <a:xfrm>
                  <a:off x="6860662" y="3934636"/>
                  <a:ext cx="481320" cy="89640"/>
                </a:xfrm>
                <a:prstGeom prst="rect">
                  <a:avLst/>
                </a:prstGeom>
              </p:spPr>
            </p:pic>
          </mc:Fallback>
        </mc:AlternateContent>
      </p:grpSp>
      <p:grpSp>
        <p:nvGrpSpPr>
          <p:cNvPr id="29" name="Group 28">
            <a:extLst>
              <a:ext uri="{FF2B5EF4-FFF2-40B4-BE49-F238E27FC236}">
                <a16:creationId xmlns:a16="http://schemas.microsoft.com/office/drawing/2014/main" id="{752A0720-563F-F470-9306-151A8664EEEF}"/>
              </a:ext>
            </a:extLst>
          </p:cNvPr>
          <p:cNvGrpSpPr/>
          <p:nvPr/>
        </p:nvGrpSpPr>
        <p:grpSpPr>
          <a:xfrm>
            <a:off x="5713702" y="4731316"/>
            <a:ext cx="1184040" cy="36720"/>
            <a:chOff x="5713702" y="4731316"/>
            <a:chExt cx="1184040" cy="36720"/>
          </a:xfrm>
        </p:grpSpPr>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8692FBA1-D815-DF48-9383-31D6A436D42C}"/>
                    </a:ext>
                  </a:extLst>
                </p14:cNvPr>
                <p14:cNvContentPartPr/>
                <p14:nvPr/>
              </p14:nvContentPartPr>
              <p14:xfrm>
                <a:off x="5713702" y="4741396"/>
                <a:ext cx="360" cy="360"/>
              </p14:xfrm>
            </p:contentPart>
          </mc:Choice>
          <mc:Fallback xmlns="">
            <p:pic>
              <p:nvPicPr>
                <p:cNvPr id="25" name="Ink 24">
                  <a:extLst>
                    <a:ext uri="{FF2B5EF4-FFF2-40B4-BE49-F238E27FC236}">
                      <a16:creationId xmlns:a16="http://schemas.microsoft.com/office/drawing/2014/main" id="{8692FBA1-D815-DF48-9383-31D6A436D42C}"/>
                    </a:ext>
                  </a:extLst>
                </p:cNvPr>
                <p:cNvPicPr/>
                <p:nvPr/>
              </p:nvPicPr>
              <p:blipFill>
                <a:blip r:embed="rId4"/>
                <a:stretch>
                  <a:fillRect/>
                </a:stretch>
              </p:blipFill>
              <p:spPr>
                <a:xfrm>
                  <a:off x="5677702" y="47057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BD1AA530-3858-CB94-C767-9C7ECD6B3741}"/>
                    </a:ext>
                  </a:extLst>
                </p14:cNvPr>
                <p14:cNvContentPartPr/>
                <p14:nvPr/>
              </p14:nvContentPartPr>
              <p14:xfrm>
                <a:off x="5994142" y="4731316"/>
                <a:ext cx="631080" cy="36720"/>
              </p14:xfrm>
            </p:contentPart>
          </mc:Choice>
          <mc:Fallback xmlns="">
            <p:pic>
              <p:nvPicPr>
                <p:cNvPr id="26" name="Ink 25">
                  <a:extLst>
                    <a:ext uri="{FF2B5EF4-FFF2-40B4-BE49-F238E27FC236}">
                      <a16:creationId xmlns:a16="http://schemas.microsoft.com/office/drawing/2014/main" id="{BD1AA530-3858-CB94-C767-9C7ECD6B3741}"/>
                    </a:ext>
                  </a:extLst>
                </p:cNvPr>
                <p:cNvPicPr/>
                <p:nvPr/>
              </p:nvPicPr>
              <p:blipFill>
                <a:blip r:embed="rId27"/>
                <a:stretch>
                  <a:fillRect/>
                </a:stretch>
              </p:blipFill>
              <p:spPr>
                <a:xfrm>
                  <a:off x="5958502" y="4695316"/>
                  <a:ext cx="702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Ink 27">
                  <a:extLst>
                    <a:ext uri="{FF2B5EF4-FFF2-40B4-BE49-F238E27FC236}">
                      <a16:creationId xmlns:a16="http://schemas.microsoft.com/office/drawing/2014/main" id="{4D93CC7D-C919-382E-CCE0-DC65326B8C23}"/>
                    </a:ext>
                  </a:extLst>
                </p14:cNvPr>
                <p14:cNvContentPartPr/>
                <p14:nvPr/>
              </p14:nvContentPartPr>
              <p14:xfrm>
                <a:off x="6897382" y="4747516"/>
                <a:ext cx="360" cy="360"/>
              </p14:xfrm>
            </p:contentPart>
          </mc:Choice>
          <mc:Fallback xmlns="">
            <p:pic>
              <p:nvPicPr>
                <p:cNvPr id="28" name="Ink 27">
                  <a:extLst>
                    <a:ext uri="{FF2B5EF4-FFF2-40B4-BE49-F238E27FC236}">
                      <a16:creationId xmlns:a16="http://schemas.microsoft.com/office/drawing/2014/main" id="{4D93CC7D-C919-382E-CCE0-DC65326B8C23}"/>
                    </a:ext>
                  </a:extLst>
                </p:cNvPr>
                <p:cNvPicPr/>
                <p:nvPr/>
              </p:nvPicPr>
              <p:blipFill>
                <a:blip r:embed="rId4"/>
                <a:stretch>
                  <a:fillRect/>
                </a:stretch>
              </p:blipFill>
              <p:spPr>
                <a:xfrm>
                  <a:off x="6861382" y="4711876"/>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AFBBDFC5-5000-25DC-FAD5-FD0D4072F38B}"/>
                  </a:ext>
                </a:extLst>
              </p14:cNvPr>
              <p14:cNvContentPartPr/>
              <p14:nvPr/>
            </p14:nvContentPartPr>
            <p14:xfrm>
              <a:off x="944782" y="5533396"/>
              <a:ext cx="375480" cy="17640"/>
            </p14:xfrm>
          </p:contentPart>
        </mc:Choice>
        <mc:Fallback xmlns="">
          <p:pic>
            <p:nvPicPr>
              <p:cNvPr id="30" name="Ink 29">
                <a:extLst>
                  <a:ext uri="{FF2B5EF4-FFF2-40B4-BE49-F238E27FC236}">
                    <a16:creationId xmlns:a16="http://schemas.microsoft.com/office/drawing/2014/main" id="{AFBBDFC5-5000-25DC-FAD5-FD0D4072F38B}"/>
                  </a:ext>
                </a:extLst>
              </p:cNvPr>
              <p:cNvPicPr/>
              <p:nvPr/>
            </p:nvPicPr>
            <p:blipFill>
              <a:blip r:embed="rId30"/>
              <a:stretch>
                <a:fillRect/>
              </a:stretch>
            </p:blipFill>
            <p:spPr>
              <a:xfrm>
                <a:off x="908782" y="5497396"/>
                <a:ext cx="447120" cy="89280"/>
              </a:xfrm>
              <a:prstGeom prst="rect">
                <a:avLst/>
              </a:prstGeom>
            </p:spPr>
          </p:pic>
        </mc:Fallback>
      </mc:AlternateContent>
      <p:grpSp>
        <p:nvGrpSpPr>
          <p:cNvPr id="33" name="Group 32">
            <a:extLst>
              <a:ext uri="{FF2B5EF4-FFF2-40B4-BE49-F238E27FC236}">
                <a16:creationId xmlns:a16="http://schemas.microsoft.com/office/drawing/2014/main" id="{8ED9E612-F5A6-A037-6F96-5D22DAFC6C50}"/>
              </a:ext>
            </a:extLst>
          </p:cNvPr>
          <p:cNvGrpSpPr/>
          <p:nvPr/>
        </p:nvGrpSpPr>
        <p:grpSpPr>
          <a:xfrm>
            <a:off x="1614022" y="5563276"/>
            <a:ext cx="241920" cy="360"/>
            <a:chOff x="1614022" y="5563276"/>
            <a:chExt cx="241920" cy="360"/>
          </a:xfrm>
        </p:grpSpPr>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11B918D0-305C-847C-8662-60711D8FD5DE}"/>
                    </a:ext>
                  </a:extLst>
                </p14:cNvPr>
                <p14:cNvContentPartPr/>
                <p14:nvPr/>
              </p14:nvContentPartPr>
              <p14:xfrm>
                <a:off x="1614022" y="5563276"/>
                <a:ext cx="360" cy="360"/>
              </p14:xfrm>
            </p:contentPart>
          </mc:Choice>
          <mc:Fallback xmlns="">
            <p:pic>
              <p:nvPicPr>
                <p:cNvPr id="31" name="Ink 30">
                  <a:extLst>
                    <a:ext uri="{FF2B5EF4-FFF2-40B4-BE49-F238E27FC236}">
                      <a16:creationId xmlns:a16="http://schemas.microsoft.com/office/drawing/2014/main" id="{11B918D0-305C-847C-8662-60711D8FD5DE}"/>
                    </a:ext>
                  </a:extLst>
                </p:cNvPr>
                <p:cNvPicPr/>
                <p:nvPr/>
              </p:nvPicPr>
              <p:blipFill>
                <a:blip r:embed="rId4"/>
                <a:stretch>
                  <a:fillRect/>
                </a:stretch>
              </p:blipFill>
              <p:spPr>
                <a:xfrm>
                  <a:off x="1578022" y="552763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EEB73F2C-4427-9622-C6C3-73C289023950}"/>
                    </a:ext>
                  </a:extLst>
                </p14:cNvPr>
                <p14:cNvContentPartPr/>
                <p14:nvPr/>
              </p14:nvContentPartPr>
              <p14:xfrm>
                <a:off x="1855582" y="5563276"/>
                <a:ext cx="360" cy="360"/>
              </p14:xfrm>
            </p:contentPart>
          </mc:Choice>
          <mc:Fallback xmlns="">
            <p:pic>
              <p:nvPicPr>
                <p:cNvPr id="32" name="Ink 31">
                  <a:extLst>
                    <a:ext uri="{FF2B5EF4-FFF2-40B4-BE49-F238E27FC236}">
                      <a16:creationId xmlns:a16="http://schemas.microsoft.com/office/drawing/2014/main" id="{EEB73F2C-4427-9622-C6C3-73C289023950}"/>
                    </a:ext>
                  </a:extLst>
                </p:cNvPr>
                <p:cNvPicPr/>
                <p:nvPr/>
              </p:nvPicPr>
              <p:blipFill>
                <a:blip r:embed="rId4"/>
                <a:stretch>
                  <a:fillRect/>
                </a:stretch>
              </p:blipFill>
              <p:spPr>
                <a:xfrm>
                  <a:off x="1819582" y="5527636"/>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B5FDE2FE-A93D-F28E-3AD0-88B7F00BCB1B}"/>
                  </a:ext>
                </a:extLst>
              </p14:cNvPr>
              <p14:cNvContentPartPr/>
              <p14:nvPr/>
            </p14:nvContentPartPr>
            <p14:xfrm>
              <a:off x="1000582" y="6354196"/>
              <a:ext cx="360" cy="360"/>
            </p14:xfrm>
          </p:contentPart>
        </mc:Choice>
        <mc:Fallback xmlns="">
          <p:pic>
            <p:nvPicPr>
              <p:cNvPr id="34" name="Ink 33">
                <a:extLst>
                  <a:ext uri="{FF2B5EF4-FFF2-40B4-BE49-F238E27FC236}">
                    <a16:creationId xmlns:a16="http://schemas.microsoft.com/office/drawing/2014/main" id="{B5FDE2FE-A93D-F28E-3AD0-88B7F00BCB1B}"/>
                  </a:ext>
                </a:extLst>
              </p:cNvPr>
              <p:cNvPicPr/>
              <p:nvPr/>
            </p:nvPicPr>
            <p:blipFill>
              <a:blip r:embed="rId4"/>
              <a:stretch>
                <a:fillRect/>
              </a:stretch>
            </p:blipFill>
            <p:spPr>
              <a:xfrm>
                <a:off x="964582" y="6318556"/>
                <a:ext cx="72000" cy="72000"/>
              </a:xfrm>
              <a:prstGeom prst="rect">
                <a:avLst/>
              </a:prstGeom>
            </p:spPr>
          </p:pic>
        </mc:Fallback>
      </mc:AlternateContent>
      <p:grpSp>
        <p:nvGrpSpPr>
          <p:cNvPr id="37" name="Group 36">
            <a:extLst>
              <a:ext uri="{FF2B5EF4-FFF2-40B4-BE49-F238E27FC236}">
                <a16:creationId xmlns:a16="http://schemas.microsoft.com/office/drawing/2014/main" id="{3C4EC3CA-8852-CC57-6012-CC91CDEE59ED}"/>
              </a:ext>
            </a:extLst>
          </p:cNvPr>
          <p:cNvGrpSpPr/>
          <p:nvPr/>
        </p:nvGrpSpPr>
        <p:grpSpPr>
          <a:xfrm>
            <a:off x="1301542" y="6296236"/>
            <a:ext cx="759600" cy="152280"/>
            <a:chOff x="1301542" y="6296236"/>
            <a:chExt cx="759600" cy="152280"/>
          </a:xfrm>
        </p:grpSpPr>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id="{880B5F7B-ED55-A8A2-5188-6AC025EE1BA3}"/>
                    </a:ext>
                  </a:extLst>
                </p14:cNvPr>
                <p14:cNvContentPartPr/>
                <p14:nvPr/>
              </p14:nvContentPartPr>
              <p14:xfrm>
                <a:off x="1301542" y="6323596"/>
                <a:ext cx="759600" cy="124920"/>
              </p14:xfrm>
            </p:contentPart>
          </mc:Choice>
          <mc:Fallback xmlns="">
            <p:pic>
              <p:nvPicPr>
                <p:cNvPr id="35" name="Ink 34">
                  <a:extLst>
                    <a:ext uri="{FF2B5EF4-FFF2-40B4-BE49-F238E27FC236}">
                      <a16:creationId xmlns:a16="http://schemas.microsoft.com/office/drawing/2014/main" id="{880B5F7B-ED55-A8A2-5188-6AC025EE1BA3}"/>
                    </a:ext>
                  </a:extLst>
                </p:cNvPr>
                <p:cNvPicPr/>
                <p:nvPr/>
              </p:nvPicPr>
              <p:blipFill>
                <a:blip r:embed="rId35"/>
                <a:stretch>
                  <a:fillRect/>
                </a:stretch>
              </p:blipFill>
              <p:spPr>
                <a:xfrm>
                  <a:off x="1265542" y="6287956"/>
                  <a:ext cx="8312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Ink 35">
                  <a:extLst>
                    <a:ext uri="{FF2B5EF4-FFF2-40B4-BE49-F238E27FC236}">
                      <a16:creationId xmlns:a16="http://schemas.microsoft.com/office/drawing/2014/main" id="{9CC30AE1-078D-3FC4-BBE5-56BC5ACFCBFD}"/>
                    </a:ext>
                  </a:extLst>
                </p14:cNvPr>
                <p14:cNvContentPartPr/>
                <p14:nvPr/>
              </p14:nvContentPartPr>
              <p14:xfrm>
                <a:off x="1734622" y="6296236"/>
                <a:ext cx="360" cy="360"/>
              </p14:xfrm>
            </p:contentPart>
          </mc:Choice>
          <mc:Fallback xmlns="">
            <p:pic>
              <p:nvPicPr>
                <p:cNvPr id="36" name="Ink 35">
                  <a:extLst>
                    <a:ext uri="{FF2B5EF4-FFF2-40B4-BE49-F238E27FC236}">
                      <a16:creationId xmlns:a16="http://schemas.microsoft.com/office/drawing/2014/main" id="{9CC30AE1-078D-3FC4-BBE5-56BC5ACFCBFD}"/>
                    </a:ext>
                  </a:extLst>
                </p:cNvPr>
                <p:cNvPicPr/>
                <p:nvPr/>
              </p:nvPicPr>
              <p:blipFill>
                <a:blip r:embed="rId4"/>
                <a:stretch>
                  <a:fillRect/>
                </a:stretch>
              </p:blipFill>
              <p:spPr>
                <a:xfrm>
                  <a:off x="1698982" y="6260596"/>
                  <a:ext cx="72000" cy="72000"/>
                </a:xfrm>
                <a:prstGeom prst="rect">
                  <a:avLst/>
                </a:prstGeom>
              </p:spPr>
            </p:pic>
          </mc:Fallback>
        </mc:AlternateContent>
      </p:grpSp>
      <p:grpSp>
        <p:nvGrpSpPr>
          <p:cNvPr id="40" name="Group 39">
            <a:extLst>
              <a:ext uri="{FF2B5EF4-FFF2-40B4-BE49-F238E27FC236}">
                <a16:creationId xmlns:a16="http://schemas.microsoft.com/office/drawing/2014/main" id="{999822BE-382E-B671-58E8-71C201E865BF}"/>
              </a:ext>
            </a:extLst>
          </p:cNvPr>
          <p:cNvGrpSpPr/>
          <p:nvPr/>
        </p:nvGrpSpPr>
        <p:grpSpPr>
          <a:xfrm>
            <a:off x="5661502" y="5536276"/>
            <a:ext cx="754200" cy="35280"/>
            <a:chOff x="5661502" y="5536276"/>
            <a:chExt cx="754200" cy="35280"/>
          </a:xfrm>
        </p:grpSpPr>
        <mc:AlternateContent xmlns:mc="http://schemas.openxmlformats.org/markup-compatibility/2006" xmlns:p14="http://schemas.microsoft.com/office/powerpoint/2010/main">
          <mc:Choice Requires="p14">
            <p:contentPart p14:bwMode="auto" r:id="rId37">
              <p14:nvContentPartPr>
                <p14:cNvPr id="38" name="Ink 37">
                  <a:extLst>
                    <a:ext uri="{FF2B5EF4-FFF2-40B4-BE49-F238E27FC236}">
                      <a16:creationId xmlns:a16="http://schemas.microsoft.com/office/drawing/2014/main" id="{A7B455E9-3E91-6428-7394-E5ABC5253A3A}"/>
                    </a:ext>
                  </a:extLst>
                </p14:cNvPr>
                <p14:cNvContentPartPr/>
                <p14:nvPr/>
              </p14:nvContentPartPr>
              <p14:xfrm>
                <a:off x="5661502" y="5571196"/>
                <a:ext cx="360" cy="360"/>
              </p14:xfrm>
            </p:contentPart>
          </mc:Choice>
          <mc:Fallback xmlns="">
            <p:pic>
              <p:nvPicPr>
                <p:cNvPr id="38" name="Ink 37">
                  <a:extLst>
                    <a:ext uri="{FF2B5EF4-FFF2-40B4-BE49-F238E27FC236}">
                      <a16:creationId xmlns:a16="http://schemas.microsoft.com/office/drawing/2014/main" id="{A7B455E9-3E91-6428-7394-E5ABC5253A3A}"/>
                    </a:ext>
                  </a:extLst>
                </p:cNvPr>
                <p:cNvPicPr/>
                <p:nvPr/>
              </p:nvPicPr>
              <p:blipFill>
                <a:blip r:embed="rId4"/>
                <a:stretch>
                  <a:fillRect/>
                </a:stretch>
              </p:blipFill>
              <p:spPr>
                <a:xfrm>
                  <a:off x="5625502" y="553519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DBAC2004-307E-C29F-B1A5-86D231C3A617}"/>
                    </a:ext>
                  </a:extLst>
                </p14:cNvPr>
                <p14:cNvContentPartPr/>
                <p14:nvPr/>
              </p14:nvContentPartPr>
              <p14:xfrm>
                <a:off x="5896942" y="5536276"/>
                <a:ext cx="518760" cy="360"/>
              </p14:xfrm>
            </p:contentPart>
          </mc:Choice>
          <mc:Fallback xmlns="">
            <p:pic>
              <p:nvPicPr>
                <p:cNvPr id="39" name="Ink 38">
                  <a:extLst>
                    <a:ext uri="{FF2B5EF4-FFF2-40B4-BE49-F238E27FC236}">
                      <a16:creationId xmlns:a16="http://schemas.microsoft.com/office/drawing/2014/main" id="{DBAC2004-307E-C29F-B1A5-86D231C3A617}"/>
                    </a:ext>
                  </a:extLst>
                </p:cNvPr>
                <p:cNvPicPr/>
                <p:nvPr/>
              </p:nvPicPr>
              <p:blipFill>
                <a:blip r:embed="rId39"/>
                <a:stretch>
                  <a:fillRect/>
                </a:stretch>
              </p:blipFill>
              <p:spPr>
                <a:xfrm>
                  <a:off x="5860942" y="5500636"/>
                  <a:ext cx="5904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41" name="Ink 40">
                <a:extLst>
                  <a:ext uri="{FF2B5EF4-FFF2-40B4-BE49-F238E27FC236}">
                    <a16:creationId xmlns:a16="http://schemas.microsoft.com/office/drawing/2014/main" id="{BD508FA9-68C2-6069-D689-950EA347AC50}"/>
                  </a:ext>
                </a:extLst>
              </p14:cNvPr>
              <p14:cNvContentPartPr/>
              <p14:nvPr/>
            </p14:nvContentPartPr>
            <p14:xfrm>
              <a:off x="5623702" y="6381556"/>
              <a:ext cx="360" cy="360"/>
            </p14:xfrm>
          </p:contentPart>
        </mc:Choice>
        <mc:Fallback xmlns="">
          <p:pic>
            <p:nvPicPr>
              <p:cNvPr id="41" name="Ink 40">
                <a:extLst>
                  <a:ext uri="{FF2B5EF4-FFF2-40B4-BE49-F238E27FC236}">
                    <a16:creationId xmlns:a16="http://schemas.microsoft.com/office/drawing/2014/main" id="{BD508FA9-68C2-6069-D689-950EA347AC50}"/>
                  </a:ext>
                </a:extLst>
              </p:cNvPr>
              <p:cNvPicPr/>
              <p:nvPr/>
            </p:nvPicPr>
            <p:blipFill>
              <a:blip r:embed="rId4"/>
              <a:stretch>
                <a:fillRect/>
              </a:stretch>
            </p:blipFill>
            <p:spPr>
              <a:xfrm>
                <a:off x="5588062" y="6345916"/>
                <a:ext cx="72000" cy="72000"/>
              </a:xfrm>
              <a:prstGeom prst="rect">
                <a:avLst/>
              </a:prstGeom>
            </p:spPr>
          </p:pic>
        </mc:Fallback>
      </mc:AlternateContent>
      <p:grpSp>
        <p:nvGrpSpPr>
          <p:cNvPr id="47" name="Group 46">
            <a:extLst>
              <a:ext uri="{FF2B5EF4-FFF2-40B4-BE49-F238E27FC236}">
                <a16:creationId xmlns:a16="http://schemas.microsoft.com/office/drawing/2014/main" id="{08E07B5C-F0B8-E7F0-637B-695FC9D0BE64}"/>
              </a:ext>
            </a:extLst>
          </p:cNvPr>
          <p:cNvGrpSpPr/>
          <p:nvPr/>
        </p:nvGrpSpPr>
        <p:grpSpPr>
          <a:xfrm>
            <a:off x="5965702" y="6376156"/>
            <a:ext cx="1136880" cy="360"/>
            <a:chOff x="5965702" y="6376156"/>
            <a:chExt cx="1136880" cy="360"/>
          </a:xfrm>
        </p:grpSpPr>
        <mc:AlternateContent xmlns:mc="http://schemas.openxmlformats.org/markup-compatibility/2006" xmlns:p14="http://schemas.microsoft.com/office/powerpoint/2010/main">
          <mc:Choice Requires="p14">
            <p:contentPart p14:bwMode="auto" r:id="rId41">
              <p14:nvContentPartPr>
                <p14:cNvPr id="42" name="Ink 41">
                  <a:extLst>
                    <a:ext uri="{FF2B5EF4-FFF2-40B4-BE49-F238E27FC236}">
                      <a16:creationId xmlns:a16="http://schemas.microsoft.com/office/drawing/2014/main" id="{CD616D60-7133-C7A2-2091-B001C6E95CAF}"/>
                    </a:ext>
                  </a:extLst>
                </p14:cNvPr>
                <p14:cNvContentPartPr/>
                <p14:nvPr/>
              </p14:nvContentPartPr>
              <p14:xfrm>
                <a:off x="5965702" y="6376156"/>
                <a:ext cx="360" cy="360"/>
              </p14:xfrm>
            </p:contentPart>
          </mc:Choice>
          <mc:Fallback xmlns="">
            <p:pic>
              <p:nvPicPr>
                <p:cNvPr id="42" name="Ink 41">
                  <a:extLst>
                    <a:ext uri="{FF2B5EF4-FFF2-40B4-BE49-F238E27FC236}">
                      <a16:creationId xmlns:a16="http://schemas.microsoft.com/office/drawing/2014/main" id="{CD616D60-7133-C7A2-2091-B001C6E95CAF}"/>
                    </a:ext>
                  </a:extLst>
                </p:cNvPr>
                <p:cNvPicPr/>
                <p:nvPr/>
              </p:nvPicPr>
              <p:blipFill>
                <a:blip r:embed="rId4"/>
                <a:stretch>
                  <a:fillRect/>
                </a:stretch>
              </p:blipFill>
              <p:spPr>
                <a:xfrm>
                  <a:off x="5929702" y="63401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Ink 42">
                  <a:extLst>
                    <a:ext uri="{FF2B5EF4-FFF2-40B4-BE49-F238E27FC236}">
                      <a16:creationId xmlns:a16="http://schemas.microsoft.com/office/drawing/2014/main" id="{2E5E0830-79E5-33A8-BD48-A1FD67663A81}"/>
                    </a:ext>
                  </a:extLst>
                </p14:cNvPr>
                <p14:cNvContentPartPr/>
                <p14:nvPr/>
              </p14:nvContentPartPr>
              <p14:xfrm>
                <a:off x="6243622" y="6376156"/>
                <a:ext cx="378360" cy="360"/>
              </p14:xfrm>
            </p:contentPart>
          </mc:Choice>
          <mc:Fallback xmlns="">
            <p:pic>
              <p:nvPicPr>
                <p:cNvPr id="43" name="Ink 42">
                  <a:extLst>
                    <a:ext uri="{FF2B5EF4-FFF2-40B4-BE49-F238E27FC236}">
                      <a16:creationId xmlns:a16="http://schemas.microsoft.com/office/drawing/2014/main" id="{2E5E0830-79E5-33A8-BD48-A1FD67663A81}"/>
                    </a:ext>
                  </a:extLst>
                </p:cNvPr>
                <p:cNvPicPr/>
                <p:nvPr/>
              </p:nvPicPr>
              <p:blipFill>
                <a:blip r:embed="rId43"/>
                <a:stretch>
                  <a:fillRect/>
                </a:stretch>
              </p:blipFill>
              <p:spPr>
                <a:xfrm>
                  <a:off x="6207622" y="6340156"/>
                  <a:ext cx="450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Ink 44">
                  <a:extLst>
                    <a:ext uri="{FF2B5EF4-FFF2-40B4-BE49-F238E27FC236}">
                      <a16:creationId xmlns:a16="http://schemas.microsoft.com/office/drawing/2014/main" id="{EDF94980-8E2A-38F0-81F5-46C90C22DC2C}"/>
                    </a:ext>
                  </a:extLst>
                </p14:cNvPr>
                <p14:cNvContentPartPr/>
                <p14:nvPr/>
              </p14:nvContentPartPr>
              <p14:xfrm>
                <a:off x="6866782" y="6376156"/>
                <a:ext cx="360" cy="360"/>
              </p14:xfrm>
            </p:contentPart>
          </mc:Choice>
          <mc:Fallback xmlns="">
            <p:pic>
              <p:nvPicPr>
                <p:cNvPr id="45" name="Ink 44">
                  <a:extLst>
                    <a:ext uri="{FF2B5EF4-FFF2-40B4-BE49-F238E27FC236}">
                      <a16:creationId xmlns:a16="http://schemas.microsoft.com/office/drawing/2014/main" id="{EDF94980-8E2A-38F0-81F5-46C90C22DC2C}"/>
                    </a:ext>
                  </a:extLst>
                </p:cNvPr>
                <p:cNvPicPr/>
                <p:nvPr/>
              </p:nvPicPr>
              <p:blipFill>
                <a:blip r:embed="rId4"/>
                <a:stretch>
                  <a:fillRect/>
                </a:stretch>
              </p:blipFill>
              <p:spPr>
                <a:xfrm>
                  <a:off x="6831142" y="63401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6" name="Ink 45">
                  <a:extLst>
                    <a:ext uri="{FF2B5EF4-FFF2-40B4-BE49-F238E27FC236}">
                      <a16:creationId xmlns:a16="http://schemas.microsoft.com/office/drawing/2014/main" id="{BA1E04D9-D697-FEB7-34C2-7C5ADFCF1EF2}"/>
                    </a:ext>
                  </a:extLst>
                </p14:cNvPr>
                <p14:cNvContentPartPr/>
                <p14:nvPr/>
              </p14:nvContentPartPr>
              <p14:xfrm>
                <a:off x="7102222" y="6376156"/>
                <a:ext cx="360" cy="360"/>
              </p14:xfrm>
            </p:contentPart>
          </mc:Choice>
          <mc:Fallback xmlns="">
            <p:pic>
              <p:nvPicPr>
                <p:cNvPr id="46" name="Ink 45">
                  <a:extLst>
                    <a:ext uri="{FF2B5EF4-FFF2-40B4-BE49-F238E27FC236}">
                      <a16:creationId xmlns:a16="http://schemas.microsoft.com/office/drawing/2014/main" id="{BA1E04D9-D697-FEB7-34C2-7C5ADFCF1EF2}"/>
                    </a:ext>
                  </a:extLst>
                </p:cNvPr>
                <p:cNvPicPr/>
                <p:nvPr/>
              </p:nvPicPr>
              <p:blipFill>
                <a:blip r:embed="rId4"/>
                <a:stretch>
                  <a:fillRect/>
                </a:stretch>
              </p:blipFill>
              <p:spPr>
                <a:xfrm>
                  <a:off x="7066582" y="6340156"/>
                  <a:ext cx="72000" cy="72000"/>
                </a:xfrm>
                <a:prstGeom prst="rect">
                  <a:avLst/>
                </a:prstGeom>
              </p:spPr>
            </p:pic>
          </mc:Fallback>
        </mc:AlternateContent>
      </p:grpSp>
    </p:spTree>
    <p:extLst>
      <p:ext uri="{BB962C8B-B14F-4D97-AF65-F5344CB8AC3E}">
        <p14:creationId xmlns:p14="http://schemas.microsoft.com/office/powerpoint/2010/main" val="60112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3082" rIns="0" bIns="0" rtlCol="0">
            <a:spAutoFit/>
          </a:bodyPr>
          <a:lstStyle/>
          <a:p>
            <a:pPr marL="1795145">
              <a:lnSpc>
                <a:spcPct val="100000"/>
              </a:lnSpc>
              <a:spcBef>
                <a:spcPts val="105"/>
              </a:spcBef>
            </a:pPr>
            <a:r>
              <a:rPr dirty="0"/>
              <a:t>Compound</a:t>
            </a:r>
            <a:r>
              <a:rPr spc="-140" dirty="0"/>
              <a:t> </a:t>
            </a:r>
            <a:r>
              <a:rPr spc="-20" dirty="0"/>
              <a:t>Words</a:t>
            </a:r>
          </a:p>
        </p:txBody>
      </p:sp>
      <p:sp>
        <p:nvSpPr>
          <p:cNvPr id="3" name="object 3"/>
          <p:cNvSpPr/>
          <p:nvPr/>
        </p:nvSpPr>
        <p:spPr>
          <a:xfrm>
            <a:off x="1042416" y="4681728"/>
            <a:ext cx="614680" cy="3175"/>
          </a:xfrm>
          <a:custGeom>
            <a:avLst/>
            <a:gdLst/>
            <a:ahLst/>
            <a:cxnLst/>
            <a:rect l="l" t="t" r="r" b="b"/>
            <a:pathLst>
              <a:path w="614680" h="3175">
                <a:moveTo>
                  <a:pt x="614172" y="0"/>
                </a:moveTo>
                <a:lnTo>
                  <a:pt x="0" y="0"/>
                </a:lnTo>
                <a:lnTo>
                  <a:pt x="0" y="3047"/>
                </a:lnTo>
                <a:lnTo>
                  <a:pt x="614172" y="3047"/>
                </a:lnTo>
                <a:lnTo>
                  <a:pt x="614172" y="0"/>
                </a:lnTo>
                <a:close/>
              </a:path>
            </a:pathLst>
          </a:custGeom>
          <a:solidFill>
            <a:srgbClr val="000000"/>
          </a:solidFill>
        </p:spPr>
        <p:txBody>
          <a:bodyPr wrap="square" lIns="0" tIns="0" rIns="0" bIns="0" rtlCol="0"/>
          <a:lstStyle/>
          <a:p>
            <a:endParaRPr/>
          </a:p>
        </p:txBody>
      </p:sp>
      <p:sp>
        <p:nvSpPr>
          <p:cNvPr id="4" name="object 4"/>
          <p:cNvSpPr/>
          <p:nvPr/>
        </p:nvSpPr>
        <p:spPr>
          <a:xfrm>
            <a:off x="1042416" y="5419344"/>
            <a:ext cx="426720" cy="3175"/>
          </a:xfrm>
          <a:custGeom>
            <a:avLst/>
            <a:gdLst/>
            <a:ahLst/>
            <a:cxnLst/>
            <a:rect l="l" t="t" r="r" b="b"/>
            <a:pathLst>
              <a:path w="426719" h="3175">
                <a:moveTo>
                  <a:pt x="426720" y="0"/>
                </a:moveTo>
                <a:lnTo>
                  <a:pt x="0" y="0"/>
                </a:lnTo>
                <a:lnTo>
                  <a:pt x="0" y="3047"/>
                </a:lnTo>
                <a:lnTo>
                  <a:pt x="426720" y="3047"/>
                </a:lnTo>
                <a:lnTo>
                  <a:pt x="426720" y="0"/>
                </a:lnTo>
                <a:close/>
              </a:path>
            </a:pathLst>
          </a:custGeom>
          <a:solidFill>
            <a:srgbClr val="000000"/>
          </a:solidFill>
        </p:spPr>
        <p:txBody>
          <a:bodyPr wrap="square" lIns="0" tIns="0" rIns="0" bIns="0" rtlCol="0"/>
          <a:lstStyle/>
          <a:p>
            <a:endParaRPr/>
          </a:p>
        </p:txBody>
      </p:sp>
      <p:sp>
        <p:nvSpPr>
          <p:cNvPr id="5" name="object 5"/>
          <p:cNvSpPr/>
          <p:nvPr/>
        </p:nvSpPr>
        <p:spPr>
          <a:xfrm>
            <a:off x="1042416" y="5788152"/>
            <a:ext cx="599440" cy="3175"/>
          </a:xfrm>
          <a:custGeom>
            <a:avLst/>
            <a:gdLst/>
            <a:ahLst/>
            <a:cxnLst/>
            <a:rect l="l" t="t" r="r" b="b"/>
            <a:pathLst>
              <a:path w="599439" h="3175">
                <a:moveTo>
                  <a:pt x="598932" y="0"/>
                </a:moveTo>
                <a:lnTo>
                  <a:pt x="0" y="0"/>
                </a:lnTo>
                <a:lnTo>
                  <a:pt x="0" y="3047"/>
                </a:lnTo>
                <a:lnTo>
                  <a:pt x="598932" y="3047"/>
                </a:lnTo>
                <a:lnTo>
                  <a:pt x="598932" y="0"/>
                </a:lnTo>
                <a:close/>
              </a:path>
            </a:pathLst>
          </a:custGeom>
          <a:solidFill>
            <a:srgbClr val="000000"/>
          </a:solidFill>
        </p:spPr>
        <p:txBody>
          <a:bodyPr wrap="square" lIns="0" tIns="0" rIns="0" bIns="0" rtlCol="0"/>
          <a:lstStyle/>
          <a:p>
            <a:endParaRPr/>
          </a:p>
        </p:txBody>
      </p:sp>
      <p:sp>
        <p:nvSpPr>
          <p:cNvPr id="6" name="object 6"/>
          <p:cNvSpPr txBox="1"/>
          <p:nvPr/>
        </p:nvSpPr>
        <p:spPr>
          <a:xfrm>
            <a:off x="755395" y="2662250"/>
            <a:ext cx="3222625" cy="3178175"/>
          </a:xfrm>
          <a:prstGeom prst="rect">
            <a:avLst/>
          </a:prstGeom>
        </p:spPr>
        <p:txBody>
          <a:bodyPr vert="horz" wrap="square" lIns="0" tIns="45720" rIns="0" bIns="0" rtlCol="0">
            <a:spAutoFit/>
          </a:bodyPr>
          <a:lstStyle/>
          <a:p>
            <a:pPr marL="287020" marR="5080" indent="-274955">
              <a:lnSpc>
                <a:spcPct val="90000"/>
              </a:lnSpc>
              <a:spcBef>
                <a:spcPts val="360"/>
              </a:spcBef>
              <a:buClr>
                <a:srgbClr val="30B6FC"/>
              </a:buClr>
              <a:buFont typeface="Symbol"/>
              <a:buChar char=""/>
              <a:tabLst>
                <a:tab pos="287020" algn="l"/>
              </a:tabLst>
            </a:pPr>
            <a:r>
              <a:rPr sz="2200" dirty="0">
                <a:solidFill>
                  <a:srgbClr val="073D86"/>
                </a:solidFill>
                <a:latin typeface="Candara"/>
                <a:cs typeface="Candara"/>
              </a:rPr>
              <a:t>These</a:t>
            </a:r>
            <a:r>
              <a:rPr sz="2200" spc="-25" dirty="0">
                <a:solidFill>
                  <a:srgbClr val="073D86"/>
                </a:solidFill>
                <a:latin typeface="Candara"/>
                <a:cs typeface="Candara"/>
              </a:rPr>
              <a:t> </a:t>
            </a:r>
            <a:r>
              <a:rPr sz="2200" dirty="0">
                <a:solidFill>
                  <a:srgbClr val="073D86"/>
                </a:solidFill>
                <a:latin typeface="Candara"/>
                <a:cs typeface="Candara"/>
              </a:rPr>
              <a:t>are</a:t>
            </a:r>
            <a:r>
              <a:rPr sz="2200" spc="-40" dirty="0">
                <a:solidFill>
                  <a:srgbClr val="073D86"/>
                </a:solidFill>
                <a:latin typeface="Candara"/>
                <a:cs typeface="Candara"/>
              </a:rPr>
              <a:t> </a:t>
            </a:r>
            <a:r>
              <a:rPr sz="2200" dirty="0">
                <a:solidFill>
                  <a:srgbClr val="073D86"/>
                </a:solidFill>
                <a:latin typeface="Candara"/>
                <a:cs typeface="Candara"/>
              </a:rPr>
              <a:t>words</a:t>
            </a:r>
            <a:r>
              <a:rPr sz="2200" spc="-15" dirty="0">
                <a:solidFill>
                  <a:srgbClr val="073D86"/>
                </a:solidFill>
                <a:latin typeface="Candara"/>
                <a:cs typeface="Candara"/>
              </a:rPr>
              <a:t> </a:t>
            </a:r>
            <a:r>
              <a:rPr sz="2200" dirty="0">
                <a:solidFill>
                  <a:srgbClr val="073D86"/>
                </a:solidFill>
                <a:latin typeface="Candara"/>
                <a:cs typeface="Candara"/>
              </a:rPr>
              <a:t>that</a:t>
            </a:r>
            <a:r>
              <a:rPr sz="2200" spc="-15" dirty="0">
                <a:solidFill>
                  <a:srgbClr val="073D86"/>
                </a:solidFill>
                <a:latin typeface="Candara"/>
                <a:cs typeface="Candara"/>
              </a:rPr>
              <a:t> </a:t>
            </a:r>
            <a:r>
              <a:rPr sz="2200" spc="-25" dirty="0">
                <a:solidFill>
                  <a:srgbClr val="073D86"/>
                </a:solidFill>
                <a:latin typeface="Candara"/>
                <a:cs typeface="Candara"/>
              </a:rPr>
              <a:t>are </a:t>
            </a:r>
            <a:r>
              <a:rPr sz="2200" dirty="0">
                <a:solidFill>
                  <a:srgbClr val="073D86"/>
                </a:solidFill>
                <a:latin typeface="Candara"/>
                <a:cs typeface="Candara"/>
              </a:rPr>
              <a:t>made</a:t>
            </a:r>
            <a:r>
              <a:rPr sz="2200" spc="-40" dirty="0">
                <a:solidFill>
                  <a:srgbClr val="073D86"/>
                </a:solidFill>
                <a:latin typeface="Candara"/>
                <a:cs typeface="Candara"/>
              </a:rPr>
              <a:t> </a:t>
            </a:r>
            <a:r>
              <a:rPr sz="2200" dirty="0">
                <a:solidFill>
                  <a:srgbClr val="073D86"/>
                </a:solidFill>
                <a:latin typeface="Candara"/>
                <a:cs typeface="Candara"/>
              </a:rPr>
              <a:t>up</a:t>
            </a:r>
            <a:r>
              <a:rPr sz="2200" spc="-30" dirty="0">
                <a:solidFill>
                  <a:srgbClr val="073D86"/>
                </a:solidFill>
                <a:latin typeface="Candara"/>
                <a:cs typeface="Candara"/>
              </a:rPr>
              <a:t> </a:t>
            </a:r>
            <a:r>
              <a:rPr sz="2200" dirty="0">
                <a:solidFill>
                  <a:srgbClr val="073D86"/>
                </a:solidFill>
                <a:latin typeface="Candara"/>
                <a:cs typeface="Candara"/>
              </a:rPr>
              <a:t>of</a:t>
            </a:r>
            <a:r>
              <a:rPr sz="2200" spc="-35" dirty="0">
                <a:solidFill>
                  <a:srgbClr val="073D86"/>
                </a:solidFill>
                <a:latin typeface="Candara"/>
                <a:cs typeface="Candara"/>
              </a:rPr>
              <a:t> </a:t>
            </a:r>
            <a:r>
              <a:rPr sz="2200" dirty="0">
                <a:solidFill>
                  <a:srgbClr val="073D86"/>
                </a:solidFill>
                <a:latin typeface="Candara"/>
                <a:cs typeface="Candara"/>
              </a:rPr>
              <a:t>two</a:t>
            </a:r>
            <a:r>
              <a:rPr sz="2200" spc="-30" dirty="0">
                <a:solidFill>
                  <a:srgbClr val="073D86"/>
                </a:solidFill>
                <a:latin typeface="Candara"/>
                <a:cs typeface="Candara"/>
              </a:rPr>
              <a:t> </a:t>
            </a:r>
            <a:r>
              <a:rPr sz="2200" spc="-10" dirty="0">
                <a:solidFill>
                  <a:srgbClr val="073D86"/>
                </a:solidFill>
                <a:latin typeface="Candara"/>
                <a:cs typeface="Candara"/>
              </a:rPr>
              <a:t>smaller words.</a:t>
            </a:r>
            <a:endParaRPr sz="2200">
              <a:latin typeface="Candara"/>
              <a:cs typeface="Candara"/>
            </a:endParaRPr>
          </a:p>
          <a:p>
            <a:pPr>
              <a:lnSpc>
                <a:spcPct val="100000"/>
              </a:lnSpc>
              <a:spcBef>
                <a:spcPts val="480"/>
              </a:spcBef>
              <a:buClr>
                <a:srgbClr val="30B6FC"/>
              </a:buClr>
              <a:buFont typeface="Symbol"/>
              <a:buChar char=""/>
            </a:pPr>
            <a:endParaRPr sz="2200">
              <a:latin typeface="Candara"/>
              <a:cs typeface="Candara"/>
            </a:endParaRPr>
          </a:p>
          <a:p>
            <a:pPr marL="287020" indent="-274320">
              <a:lnSpc>
                <a:spcPct val="100000"/>
              </a:lnSpc>
              <a:spcBef>
                <a:spcPts val="5"/>
              </a:spcBef>
              <a:buClr>
                <a:srgbClr val="30B6FC"/>
              </a:buClr>
              <a:buFont typeface="Symbol"/>
              <a:buChar char=""/>
              <a:tabLst>
                <a:tab pos="287020" algn="l"/>
              </a:tabLst>
            </a:pPr>
            <a:r>
              <a:rPr sz="2200" dirty="0">
                <a:solidFill>
                  <a:srgbClr val="073D86"/>
                </a:solidFill>
                <a:latin typeface="Candara"/>
                <a:cs typeface="Candara"/>
              </a:rPr>
              <a:t>For</a:t>
            </a:r>
            <a:r>
              <a:rPr sz="2200" spc="-10" dirty="0">
                <a:solidFill>
                  <a:srgbClr val="073D86"/>
                </a:solidFill>
                <a:latin typeface="Candara"/>
                <a:cs typeface="Candara"/>
              </a:rPr>
              <a:t> example</a:t>
            </a:r>
            <a:endParaRPr sz="220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b="1" spc="-10" dirty="0">
                <a:latin typeface="Candara"/>
                <a:cs typeface="Candara"/>
              </a:rPr>
              <a:t>Light</a:t>
            </a:r>
            <a:r>
              <a:rPr sz="2200" spc="-10" dirty="0">
                <a:solidFill>
                  <a:srgbClr val="073D86"/>
                </a:solidFill>
                <a:latin typeface="Candara"/>
                <a:cs typeface="Candara"/>
              </a:rPr>
              <a:t>house</a:t>
            </a:r>
            <a:endParaRPr sz="220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b="1" u="sng" spc="-10" dirty="0">
                <a:uFill>
                  <a:solidFill>
                    <a:srgbClr val="000000"/>
                  </a:solidFill>
                </a:uFill>
                <a:latin typeface="Candara"/>
                <a:cs typeface="Candara"/>
              </a:rPr>
              <a:t>Farm</a:t>
            </a:r>
            <a:r>
              <a:rPr sz="2200" spc="-10" dirty="0">
                <a:solidFill>
                  <a:srgbClr val="073D86"/>
                </a:solidFill>
                <a:latin typeface="Candara"/>
                <a:cs typeface="Candara"/>
              </a:rPr>
              <a:t>yard</a:t>
            </a:r>
            <a:endParaRPr sz="220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b="1" spc="-10" dirty="0">
                <a:latin typeface="Candara"/>
                <a:cs typeface="Candara"/>
              </a:rPr>
              <a:t>Sea</a:t>
            </a:r>
            <a:r>
              <a:rPr sz="2200" spc="-10" dirty="0">
                <a:solidFill>
                  <a:srgbClr val="073D86"/>
                </a:solidFill>
                <a:latin typeface="Candara"/>
                <a:cs typeface="Candara"/>
              </a:rPr>
              <a:t>weed</a:t>
            </a:r>
            <a:endParaRPr sz="220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b="1" spc="-10" dirty="0">
                <a:latin typeface="Candara"/>
                <a:cs typeface="Candara"/>
              </a:rPr>
              <a:t>hand</a:t>
            </a:r>
            <a:r>
              <a:rPr sz="2200" spc="-10" dirty="0">
                <a:solidFill>
                  <a:srgbClr val="073D86"/>
                </a:solidFill>
                <a:latin typeface="Candara"/>
                <a:cs typeface="Candara"/>
              </a:rPr>
              <a:t>bag</a:t>
            </a:r>
            <a:endParaRPr sz="2200">
              <a:latin typeface="Candara"/>
              <a:cs typeface="Candara"/>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11</a:t>
            </a:fld>
            <a:endParaRPr spc="-25" dirty="0"/>
          </a:p>
        </p:txBody>
      </p:sp>
      <p:sp>
        <p:nvSpPr>
          <p:cNvPr id="7" name="object 7"/>
          <p:cNvSpPr txBox="1"/>
          <p:nvPr/>
        </p:nvSpPr>
        <p:spPr>
          <a:xfrm>
            <a:off x="4724780" y="2684145"/>
            <a:ext cx="3496945" cy="3317875"/>
          </a:xfrm>
          <a:prstGeom prst="rect">
            <a:avLst/>
          </a:prstGeom>
        </p:spPr>
        <p:txBody>
          <a:bodyPr vert="horz" wrap="square" lIns="0" tIns="12700" rIns="0" bIns="0" rtlCol="0">
            <a:spAutoFit/>
          </a:bodyPr>
          <a:lstStyle/>
          <a:p>
            <a:pPr marL="287020" marR="5080" indent="-274320">
              <a:lnSpc>
                <a:spcPct val="100000"/>
              </a:lnSpc>
              <a:spcBef>
                <a:spcPts val="100"/>
              </a:spcBef>
            </a:pPr>
            <a:r>
              <a:rPr sz="3600" spc="110" dirty="0">
                <a:solidFill>
                  <a:srgbClr val="30B6FC"/>
                </a:solidFill>
                <a:latin typeface="Symbol"/>
                <a:cs typeface="Symbol"/>
              </a:rPr>
              <a:t></a:t>
            </a:r>
            <a:r>
              <a:rPr sz="3600" spc="110" dirty="0">
                <a:solidFill>
                  <a:srgbClr val="073D86"/>
                </a:solidFill>
                <a:latin typeface="Candara"/>
                <a:cs typeface="Candara"/>
              </a:rPr>
              <a:t>It</a:t>
            </a:r>
            <a:r>
              <a:rPr sz="3600" spc="-15" dirty="0">
                <a:solidFill>
                  <a:srgbClr val="073D86"/>
                </a:solidFill>
                <a:latin typeface="Candara"/>
                <a:cs typeface="Candara"/>
              </a:rPr>
              <a:t> </a:t>
            </a:r>
            <a:r>
              <a:rPr sz="3600" dirty="0">
                <a:solidFill>
                  <a:srgbClr val="073D86"/>
                </a:solidFill>
                <a:latin typeface="Candara"/>
                <a:cs typeface="Candara"/>
              </a:rPr>
              <a:t>is</a:t>
            </a:r>
            <a:r>
              <a:rPr sz="3600" spc="-15" dirty="0">
                <a:solidFill>
                  <a:srgbClr val="073D86"/>
                </a:solidFill>
                <a:latin typeface="Candara"/>
                <a:cs typeface="Candara"/>
              </a:rPr>
              <a:t> </a:t>
            </a:r>
            <a:r>
              <a:rPr sz="3600" spc="-10" dirty="0">
                <a:solidFill>
                  <a:srgbClr val="073D86"/>
                </a:solidFill>
                <a:latin typeface="Candara"/>
                <a:cs typeface="Candara"/>
              </a:rPr>
              <a:t>important </a:t>
            </a:r>
            <a:r>
              <a:rPr sz="3600" dirty="0">
                <a:solidFill>
                  <a:srgbClr val="073D86"/>
                </a:solidFill>
                <a:latin typeface="Candara"/>
                <a:cs typeface="Candara"/>
              </a:rPr>
              <a:t>that</a:t>
            </a:r>
            <a:r>
              <a:rPr sz="3600" spc="-25" dirty="0">
                <a:solidFill>
                  <a:srgbClr val="073D86"/>
                </a:solidFill>
                <a:latin typeface="Candara"/>
                <a:cs typeface="Candara"/>
              </a:rPr>
              <a:t> </a:t>
            </a:r>
            <a:r>
              <a:rPr sz="3600" dirty="0">
                <a:solidFill>
                  <a:srgbClr val="073D86"/>
                </a:solidFill>
                <a:latin typeface="Candara"/>
                <a:cs typeface="Candara"/>
              </a:rPr>
              <a:t>the</a:t>
            </a:r>
            <a:r>
              <a:rPr sz="3600" spc="-20" dirty="0">
                <a:solidFill>
                  <a:srgbClr val="073D86"/>
                </a:solidFill>
                <a:latin typeface="Candara"/>
                <a:cs typeface="Candara"/>
              </a:rPr>
              <a:t> </a:t>
            </a:r>
            <a:r>
              <a:rPr sz="3600" spc="-10" dirty="0">
                <a:solidFill>
                  <a:srgbClr val="073D86"/>
                </a:solidFill>
                <a:latin typeface="Candara"/>
                <a:cs typeface="Candara"/>
              </a:rPr>
              <a:t>children </a:t>
            </a:r>
            <a:r>
              <a:rPr sz="3600" dirty="0">
                <a:solidFill>
                  <a:srgbClr val="073D86"/>
                </a:solidFill>
                <a:latin typeface="Candara"/>
                <a:cs typeface="Candara"/>
              </a:rPr>
              <a:t>are</a:t>
            </a:r>
            <a:r>
              <a:rPr sz="3600" spc="-20" dirty="0">
                <a:solidFill>
                  <a:srgbClr val="073D86"/>
                </a:solidFill>
                <a:latin typeface="Candara"/>
                <a:cs typeface="Candara"/>
              </a:rPr>
              <a:t> </a:t>
            </a:r>
            <a:r>
              <a:rPr sz="3600" dirty="0">
                <a:solidFill>
                  <a:srgbClr val="073D86"/>
                </a:solidFill>
                <a:latin typeface="Candara"/>
                <a:cs typeface="Candara"/>
              </a:rPr>
              <a:t>taught</a:t>
            </a:r>
            <a:r>
              <a:rPr sz="3600" spc="-55" dirty="0">
                <a:solidFill>
                  <a:srgbClr val="073D86"/>
                </a:solidFill>
                <a:latin typeface="Candara"/>
                <a:cs typeface="Candara"/>
              </a:rPr>
              <a:t> </a:t>
            </a:r>
            <a:r>
              <a:rPr sz="3600" spc="-10" dirty="0">
                <a:solidFill>
                  <a:srgbClr val="073D86"/>
                </a:solidFill>
                <a:latin typeface="Candara"/>
                <a:cs typeface="Candara"/>
              </a:rPr>
              <a:t>these </a:t>
            </a:r>
            <a:r>
              <a:rPr sz="3600" dirty="0">
                <a:solidFill>
                  <a:srgbClr val="073D86"/>
                </a:solidFill>
                <a:latin typeface="Candara"/>
                <a:cs typeface="Candara"/>
              </a:rPr>
              <a:t>as</a:t>
            </a:r>
            <a:r>
              <a:rPr sz="3600" spc="-45" dirty="0">
                <a:solidFill>
                  <a:srgbClr val="073D86"/>
                </a:solidFill>
                <a:latin typeface="Candara"/>
                <a:cs typeface="Candara"/>
              </a:rPr>
              <a:t> </a:t>
            </a:r>
            <a:r>
              <a:rPr sz="3600" dirty="0">
                <a:solidFill>
                  <a:srgbClr val="073D86"/>
                </a:solidFill>
                <a:latin typeface="Candara"/>
                <a:cs typeface="Candara"/>
              </a:rPr>
              <a:t>two</a:t>
            </a:r>
            <a:r>
              <a:rPr sz="3600" spc="-35" dirty="0">
                <a:solidFill>
                  <a:srgbClr val="073D86"/>
                </a:solidFill>
                <a:latin typeface="Candara"/>
                <a:cs typeface="Candara"/>
              </a:rPr>
              <a:t> </a:t>
            </a:r>
            <a:r>
              <a:rPr sz="3600" spc="-10" dirty="0">
                <a:solidFill>
                  <a:srgbClr val="073D86"/>
                </a:solidFill>
                <a:latin typeface="Candara"/>
                <a:cs typeface="Candara"/>
              </a:rPr>
              <a:t>separate </a:t>
            </a:r>
            <a:r>
              <a:rPr sz="3600" dirty="0">
                <a:solidFill>
                  <a:srgbClr val="073D86"/>
                </a:solidFill>
                <a:latin typeface="Candara"/>
                <a:cs typeface="Candara"/>
              </a:rPr>
              <a:t>words</a:t>
            </a:r>
            <a:r>
              <a:rPr sz="3600" spc="-30" dirty="0">
                <a:solidFill>
                  <a:srgbClr val="073D86"/>
                </a:solidFill>
                <a:latin typeface="Candara"/>
                <a:cs typeface="Candara"/>
              </a:rPr>
              <a:t> </a:t>
            </a:r>
            <a:r>
              <a:rPr sz="3600" dirty="0">
                <a:solidFill>
                  <a:srgbClr val="073D86"/>
                </a:solidFill>
                <a:latin typeface="Candara"/>
                <a:cs typeface="Candara"/>
              </a:rPr>
              <a:t>that</a:t>
            </a:r>
            <a:r>
              <a:rPr sz="3600" spc="-20" dirty="0">
                <a:solidFill>
                  <a:srgbClr val="073D86"/>
                </a:solidFill>
                <a:latin typeface="Candara"/>
                <a:cs typeface="Candara"/>
              </a:rPr>
              <a:t> they </a:t>
            </a:r>
            <a:r>
              <a:rPr sz="3600" dirty="0">
                <a:solidFill>
                  <a:srgbClr val="073D86"/>
                </a:solidFill>
                <a:latin typeface="Candara"/>
                <a:cs typeface="Candara"/>
              </a:rPr>
              <a:t>put</a:t>
            </a:r>
            <a:r>
              <a:rPr sz="3600" spc="-20" dirty="0">
                <a:solidFill>
                  <a:srgbClr val="073D86"/>
                </a:solidFill>
                <a:latin typeface="Candara"/>
                <a:cs typeface="Candara"/>
              </a:rPr>
              <a:t> </a:t>
            </a:r>
            <a:r>
              <a:rPr sz="3600" spc="-10" dirty="0">
                <a:solidFill>
                  <a:srgbClr val="073D86"/>
                </a:solidFill>
                <a:latin typeface="Candara"/>
                <a:cs typeface="Candara"/>
              </a:rPr>
              <a:t>together.</a:t>
            </a:r>
            <a:endParaRPr sz="3600">
              <a:latin typeface="Candara"/>
              <a:cs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89352"/>
            <a:ext cx="7226300" cy="2367280"/>
          </a:xfrm>
          <a:prstGeom prst="rect">
            <a:avLst/>
          </a:prstGeom>
        </p:spPr>
        <p:txBody>
          <a:bodyPr vert="horz" wrap="square" lIns="0" tIns="12700" rIns="0" bIns="0" rtlCol="0">
            <a:spAutoFit/>
          </a:bodyPr>
          <a:lstStyle/>
          <a:p>
            <a:pPr marL="286385" marR="5080" indent="-274320">
              <a:lnSpc>
                <a:spcPct val="100000"/>
              </a:lnSpc>
              <a:spcBef>
                <a:spcPts val="100"/>
              </a:spcBef>
              <a:buClr>
                <a:srgbClr val="30B6FC"/>
              </a:buClr>
              <a:buFont typeface="Symbol"/>
              <a:buChar char=""/>
              <a:tabLst>
                <a:tab pos="286385" algn="l"/>
              </a:tabLst>
            </a:pPr>
            <a:r>
              <a:rPr lang="en-GB" sz="2400" spc="-20" dirty="0">
                <a:solidFill>
                  <a:srgbClr val="073D86"/>
                </a:solidFill>
                <a:latin typeface="Candara"/>
                <a:cs typeface="Candara"/>
              </a:rPr>
              <a:t>The check is</a:t>
            </a:r>
            <a:r>
              <a:rPr sz="2400" spc="-45" dirty="0">
                <a:solidFill>
                  <a:srgbClr val="073D86"/>
                </a:solidFill>
                <a:latin typeface="Candara"/>
                <a:cs typeface="Candara"/>
              </a:rPr>
              <a:t> </a:t>
            </a:r>
            <a:r>
              <a:rPr sz="2400" dirty="0">
                <a:solidFill>
                  <a:srgbClr val="073D86"/>
                </a:solidFill>
                <a:latin typeface="Candara"/>
                <a:cs typeface="Candara"/>
              </a:rPr>
              <a:t>set</a:t>
            </a:r>
            <a:r>
              <a:rPr sz="2400" spc="-45" dirty="0">
                <a:solidFill>
                  <a:srgbClr val="073D86"/>
                </a:solidFill>
                <a:latin typeface="Candara"/>
                <a:cs typeface="Candara"/>
              </a:rPr>
              <a:t> </a:t>
            </a:r>
            <a:r>
              <a:rPr sz="2400" dirty="0">
                <a:solidFill>
                  <a:srgbClr val="073D86"/>
                </a:solidFill>
                <a:latin typeface="Candara"/>
                <a:cs typeface="Candara"/>
              </a:rPr>
              <a:t>by</a:t>
            </a:r>
            <a:r>
              <a:rPr sz="2400" spc="-50" dirty="0">
                <a:solidFill>
                  <a:srgbClr val="073D86"/>
                </a:solidFill>
                <a:latin typeface="Candara"/>
                <a:cs typeface="Candara"/>
              </a:rPr>
              <a:t> </a:t>
            </a:r>
            <a:r>
              <a:rPr sz="2400" dirty="0">
                <a:solidFill>
                  <a:srgbClr val="073D86"/>
                </a:solidFill>
                <a:latin typeface="Candara"/>
                <a:cs typeface="Candara"/>
              </a:rPr>
              <a:t>the</a:t>
            </a:r>
            <a:r>
              <a:rPr sz="2400" spc="-45" dirty="0">
                <a:solidFill>
                  <a:srgbClr val="073D86"/>
                </a:solidFill>
                <a:latin typeface="Candara"/>
                <a:cs typeface="Candara"/>
              </a:rPr>
              <a:t> </a:t>
            </a:r>
            <a:r>
              <a:rPr sz="2400" dirty="0">
                <a:solidFill>
                  <a:srgbClr val="073D86"/>
                </a:solidFill>
                <a:latin typeface="Candara"/>
                <a:cs typeface="Candara"/>
              </a:rPr>
              <a:t>Government</a:t>
            </a:r>
            <a:r>
              <a:rPr sz="2400" spc="-40" dirty="0">
                <a:solidFill>
                  <a:srgbClr val="073D86"/>
                </a:solidFill>
                <a:latin typeface="Candara"/>
                <a:cs typeface="Candara"/>
              </a:rPr>
              <a:t> </a:t>
            </a:r>
            <a:r>
              <a:rPr sz="2400" dirty="0">
                <a:solidFill>
                  <a:srgbClr val="073D86"/>
                </a:solidFill>
                <a:latin typeface="Candara"/>
                <a:cs typeface="Candara"/>
              </a:rPr>
              <a:t>for</a:t>
            </a:r>
            <a:r>
              <a:rPr sz="2400" spc="-60" dirty="0">
                <a:solidFill>
                  <a:srgbClr val="073D86"/>
                </a:solidFill>
                <a:latin typeface="Candara"/>
                <a:cs typeface="Candara"/>
              </a:rPr>
              <a:t> </a:t>
            </a:r>
            <a:r>
              <a:rPr sz="2400" dirty="0">
                <a:solidFill>
                  <a:srgbClr val="073D86"/>
                </a:solidFill>
                <a:latin typeface="Candara"/>
                <a:cs typeface="Candara"/>
              </a:rPr>
              <a:t>every</a:t>
            </a:r>
            <a:r>
              <a:rPr sz="2400" spc="-40" dirty="0">
                <a:solidFill>
                  <a:srgbClr val="073D86"/>
                </a:solidFill>
                <a:latin typeface="Candara"/>
                <a:cs typeface="Candara"/>
              </a:rPr>
              <a:t> </a:t>
            </a:r>
            <a:r>
              <a:rPr sz="2400" dirty="0">
                <a:solidFill>
                  <a:srgbClr val="073D86"/>
                </a:solidFill>
                <a:latin typeface="Candara"/>
                <a:cs typeface="Candara"/>
              </a:rPr>
              <a:t>child</a:t>
            </a:r>
            <a:r>
              <a:rPr sz="2400" spc="-50" dirty="0">
                <a:solidFill>
                  <a:srgbClr val="073D86"/>
                </a:solidFill>
                <a:latin typeface="Candara"/>
                <a:cs typeface="Candara"/>
              </a:rPr>
              <a:t> </a:t>
            </a:r>
            <a:r>
              <a:rPr sz="2400" dirty="0">
                <a:solidFill>
                  <a:srgbClr val="073D86"/>
                </a:solidFill>
                <a:latin typeface="Candara"/>
                <a:cs typeface="Candara"/>
              </a:rPr>
              <a:t>in</a:t>
            </a:r>
            <a:r>
              <a:rPr sz="2400" spc="-45" dirty="0">
                <a:solidFill>
                  <a:srgbClr val="073D86"/>
                </a:solidFill>
                <a:latin typeface="Candara"/>
                <a:cs typeface="Candara"/>
              </a:rPr>
              <a:t> </a:t>
            </a:r>
            <a:r>
              <a:rPr sz="2400" dirty="0">
                <a:solidFill>
                  <a:srgbClr val="073D86"/>
                </a:solidFill>
                <a:latin typeface="Candara"/>
                <a:cs typeface="Candara"/>
              </a:rPr>
              <a:t>year</a:t>
            </a:r>
            <a:r>
              <a:rPr sz="2400" spc="-50" dirty="0">
                <a:solidFill>
                  <a:srgbClr val="073D86"/>
                </a:solidFill>
                <a:latin typeface="Candara"/>
                <a:cs typeface="Candara"/>
              </a:rPr>
              <a:t> </a:t>
            </a:r>
            <a:r>
              <a:rPr sz="2400" spc="-25" dirty="0">
                <a:solidFill>
                  <a:srgbClr val="073D86"/>
                </a:solidFill>
                <a:latin typeface="Candara"/>
                <a:cs typeface="Candara"/>
              </a:rPr>
              <a:t>one </a:t>
            </a:r>
            <a:r>
              <a:rPr sz="2400" dirty="0">
                <a:solidFill>
                  <a:srgbClr val="073D86"/>
                </a:solidFill>
                <a:latin typeface="Candara"/>
                <a:cs typeface="Candara"/>
              </a:rPr>
              <a:t>in</a:t>
            </a:r>
            <a:r>
              <a:rPr sz="2400" spc="-30" dirty="0">
                <a:solidFill>
                  <a:srgbClr val="073D86"/>
                </a:solidFill>
                <a:latin typeface="Candara"/>
                <a:cs typeface="Candara"/>
              </a:rPr>
              <a:t> </a:t>
            </a:r>
            <a:r>
              <a:rPr sz="2400" dirty="0">
                <a:solidFill>
                  <a:srgbClr val="073D86"/>
                </a:solidFill>
                <a:latin typeface="Candara"/>
                <a:cs typeface="Candara"/>
              </a:rPr>
              <a:t>the</a:t>
            </a:r>
            <a:r>
              <a:rPr sz="2400" spc="-25" dirty="0">
                <a:solidFill>
                  <a:srgbClr val="073D86"/>
                </a:solidFill>
                <a:latin typeface="Candara"/>
                <a:cs typeface="Candara"/>
              </a:rPr>
              <a:t> </a:t>
            </a:r>
            <a:r>
              <a:rPr sz="2400" spc="-10" dirty="0">
                <a:solidFill>
                  <a:srgbClr val="073D86"/>
                </a:solidFill>
                <a:latin typeface="Candara"/>
                <a:cs typeface="Candara"/>
              </a:rPr>
              <a:t>country.</a:t>
            </a:r>
            <a:endParaRPr sz="2400" dirty="0">
              <a:latin typeface="Candara"/>
              <a:cs typeface="Candara"/>
            </a:endParaRPr>
          </a:p>
          <a:p>
            <a:pPr>
              <a:lnSpc>
                <a:spcPct val="100000"/>
              </a:lnSpc>
              <a:spcBef>
                <a:spcPts val="1100"/>
              </a:spcBef>
              <a:buClr>
                <a:srgbClr val="30B6FC"/>
              </a:buClr>
              <a:buFont typeface="Symbol"/>
              <a:buChar char=""/>
            </a:pPr>
            <a:endParaRPr sz="2400" dirty="0">
              <a:latin typeface="Candara"/>
              <a:cs typeface="Candara"/>
            </a:endParaRPr>
          </a:p>
          <a:p>
            <a:pPr marL="286385" marR="342265" indent="-274320">
              <a:lnSpc>
                <a:spcPct val="100000"/>
              </a:lnSpc>
              <a:spcBef>
                <a:spcPts val="5"/>
              </a:spcBef>
              <a:buClr>
                <a:srgbClr val="30B6FC"/>
              </a:buClr>
              <a:buFont typeface="Symbol"/>
              <a:buChar char=""/>
              <a:tabLst>
                <a:tab pos="286385" algn="l"/>
              </a:tabLst>
            </a:pPr>
            <a:r>
              <a:rPr sz="2400" dirty="0">
                <a:solidFill>
                  <a:srgbClr val="073D86"/>
                </a:solidFill>
                <a:latin typeface="Candara"/>
                <a:cs typeface="Candara"/>
              </a:rPr>
              <a:t>It</a:t>
            </a:r>
            <a:r>
              <a:rPr sz="2400" spc="-35" dirty="0">
                <a:solidFill>
                  <a:srgbClr val="073D86"/>
                </a:solidFill>
                <a:latin typeface="Candara"/>
                <a:cs typeface="Candara"/>
              </a:rPr>
              <a:t> </a:t>
            </a:r>
            <a:r>
              <a:rPr sz="2400" dirty="0">
                <a:solidFill>
                  <a:srgbClr val="073D86"/>
                </a:solidFill>
                <a:latin typeface="Candara"/>
                <a:cs typeface="Candara"/>
              </a:rPr>
              <a:t>is</a:t>
            </a:r>
            <a:r>
              <a:rPr sz="2400" spc="-30" dirty="0">
                <a:solidFill>
                  <a:srgbClr val="073D86"/>
                </a:solidFill>
                <a:latin typeface="Candara"/>
                <a:cs typeface="Candara"/>
              </a:rPr>
              <a:t> </a:t>
            </a:r>
            <a:r>
              <a:rPr sz="2400" dirty="0">
                <a:solidFill>
                  <a:srgbClr val="073D86"/>
                </a:solidFill>
                <a:latin typeface="Candara"/>
                <a:cs typeface="Candara"/>
              </a:rPr>
              <a:t>designed</a:t>
            </a:r>
            <a:r>
              <a:rPr sz="2400" spc="-35" dirty="0">
                <a:solidFill>
                  <a:srgbClr val="073D86"/>
                </a:solidFill>
                <a:latin typeface="Candara"/>
                <a:cs typeface="Candara"/>
              </a:rPr>
              <a:t> </a:t>
            </a:r>
            <a:r>
              <a:rPr sz="2400" dirty="0">
                <a:solidFill>
                  <a:srgbClr val="073D86"/>
                </a:solidFill>
                <a:latin typeface="Candara"/>
                <a:cs typeface="Candara"/>
              </a:rPr>
              <a:t>to</a:t>
            </a:r>
            <a:r>
              <a:rPr sz="2400" spc="-30" dirty="0">
                <a:solidFill>
                  <a:srgbClr val="073D86"/>
                </a:solidFill>
                <a:latin typeface="Candara"/>
                <a:cs typeface="Candara"/>
              </a:rPr>
              <a:t> </a:t>
            </a:r>
            <a:r>
              <a:rPr sz="2400" dirty="0">
                <a:solidFill>
                  <a:srgbClr val="073D86"/>
                </a:solidFill>
                <a:latin typeface="Candara"/>
                <a:cs typeface="Candara"/>
              </a:rPr>
              <a:t>assess</a:t>
            </a:r>
            <a:r>
              <a:rPr sz="2400" spc="-60" dirty="0">
                <a:solidFill>
                  <a:srgbClr val="073D86"/>
                </a:solidFill>
                <a:latin typeface="Candara"/>
                <a:cs typeface="Candara"/>
              </a:rPr>
              <a:t> </a:t>
            </a:r>
            <a:r>
              <a:rPr sz="2400" dirty="0">
                <a:solidFill>
                  <a:srgbClr val="073D86"/>
                </a:solidFill>
                <a:latin typeface="Candara"/>
                <a:cs typeface="Candara"/>
              </a:rPr>
              <a:t>whether</a:t>
            </a:r>
            <a:r>
              <a:rPr sz="2400" spc="-15" dirty="0">
                <a:solidFill>
                  <a:srgbClr val="073D86"/>
                </a:solidFill>
                <a:latin typeface="Candara"/>
                <a:cs typeface="Candara"/>
              </a:rPr>
              <a:t> </a:t>
            </a:r>
            <a:r>
              <a:rPr sz="2400" dirty="0">
                <a:solidFill>
                  <a:srgbClr val="073D86"/>
                </a:solidFill>
                <a:latin typeface="Candara"/>
                <a:cs typeface="Candara"/>
              </a:rPr>
              <a:t>a</a:t>
            </a:r>
            <a:r>
              <a:rPr sz="2400" spc="-35" dirty="0">
                <a:solidFill>
                  <a:srgbClr val="073D86"/>
                </a:solidFill>
                <a:latin typeface="Candara"/>
                <a:cs typeface="Candara"/>
              </a:rPr>
              <a:t> </a:t>
            </a:r>
            <a:r>
              <a:rPr sz="2400" dirty="0">
                <a:solidFill>
                  <a:srgbClr val="073D86"/>
                </a:solidFill>
                <a:latin typeface="Candara"/>
                <a:cs typeface="Candara"/>
              </a:rPr>
              <a:t>child</a:t>
            </a:r>
            <a:r>
              <a:rPr sz="2400" spc="-25" dirty="0">
                <a:solidFill>
                  <a:srgbClr val="073D86"/>
                </a:solidFill>
                <a:latin typeface="Candara"/>
                <a:cs typeface="Candara"/>
              </a:rPr>
              <a:t> </a:t>
            </a:r>
            <a:r>
              <a:rPr sz="2400" dirty="0">
                <a:solidFill>
                  <a:srgbClr val="073D86"/>
                </a:solidFill>
                <a:latin typeface="Candara"/>
                <a:cs typeface="Candara"/>
              </a:rPr>
              <a:t>has</a:t>
            </a:r>
            <a:r>
              <a:rPr sz="2400" spc="-30" dirty="0">
                <a:solidFill>
                  <a:srgbClr val="073D86"/>
                </a:solidFill>
                <a:latin typeface="Candara"/>
                <a:cs typeface="Candara"/>
              </a:rPr>
              <a:t> </a:t>
            </a:r>
            <a:r>
              <a:rPr sz="2400" spc="-10" dirty="0">
                <a:solidFill>
                  <a:srgbClr val="073D86"/>
                </a:solidFill>
                <a:latin typeface="Candara"/>
                <a:cs typeface="Candara"/>
              </a:rPr>
              <a:t>reached </a:t>
            </a:r>
            <a:r>
              <a:rPr sz="2400" dirty="0">
                <a:solidFill>
                  <a:srgbClr val="073D86"/>
                </a:solidFill>
                <a:latin typeface="Candara"/>
                <a:cs typeface="Candara"/>
              </a:rPr>
              <a:t>an</a:t>
            </a:r>
            <a:r>
              <a:rPr sz="2400" spc="-50" dirty="0">
                <a:solidFill>
                  <a:srgbClr val="073D86"/>
                </a:solidFill>
                <a:latin typeface="Candara"/>
                <a:cs typeface="Candara"/>
              </a:rPr>
              <a:t> </a:t>
            </a:r>
            <a:r>
              <a:rPr sz="2400" spc="-10" dirty="0">
                <a:solidFill>
                  <a:srgbClr val="073D86"/>
                </a:solidFill>
                <a:latin typeface="Candara"/>
                <a:cs typeface="Candara"/>
              </a:rPr>
              <a:t>appropriate</a:t>
            </a:r>
            <a:r>
              <a:rPr sz="2400" spc="-15" dirty="0">
                <a:solidFill>
                  <a:srgbClr val="073D86"/>
                </a:solidFill>
                <a:latin typeface="Candara"/>
                <a:cs typeface="Candara"/>
              </a:rPr>
              <a:t> </a:t>
            </a:r>
            <a:r>
              <a:rPr sz="2400" dirty="0">
                <a:solidFill>
                  <a:srgbClr val="073D86"/>
                </a:solidFill>
                <a:latin typeface="Candara"/>
                <a:cs typeface="Candara"/>
              </a:rPr>
              <a:t>standard</a:t>
            </a:r>
            <a:r>
              <a:rPr sz="2400" spc="-45" dirty="0">
                <a:solidFill>
                  <a:srgbClr val="073D86"/>
                </a:solidFill>
                <a:latin typeface="Candara"/>
                <a:cs typeface="Candara"/>
              </a:rPr>
              <a:t> </a:t>
            </a:r>
            <a:r>
              <a:rPr sz="2400" dirty="0">
                <a:solidFill>
                  <a:srgbClr val="073D86"/>
                </a:solidFill>
                <a:latin typeface="Candara"/>
                <a:cs typeface="Candara"/>
              </a:rPr>
              <a:t>when</a:t>
            </a:r>
            <a:r>
              <a:rPr sz="2400" spc="-40" dirty="0">
                <a:solidFill>
                  <a:srgbClr val="073D86"/>
                </a:solidFill>
                <a:latin typeface="Candara"/>
                <a:cs typeface="Candara"/>
              </a:rPr>
              <a:t> </a:t>
            </a:r>
            <a:r>
              <a:rPr sz="2400" dirty="0">
                <a:solidFill>
                  <a:srgbClr val="073D86"/>
                </a:solidFill>
                <a:latin typeface="Candara"/>
                <a:cs typeface="Candara"/>
              </a:rPr>
              <a:t>using</a:t>
            </a:r>
            <a:r>
              <a:rPr sz="2400" spc="-35" dirty="0">
                <a:solidFill>
                  <a:srgbClr val="073D86"/>
                </a:solidFill>
                <a:latin typeface="Candara"/>
                <a:cs typeface="Candara"/>
              </a:rPr>
              <a:t> </a:t>
            </a:r>
            <a:r>
              <a:rPr sz="2400" dirty="0">
                <a:solidFill>
                  <a:srgbClr val="073D86"/>
                </a:solidFill>
                <a:latin typeface="Candara"/>
                <a:cs typeface="Candara"/>
              </a:rPr>
              <a:t>their</a:t>
            </a:r>
            <a:r>
              <a:rPr sz="2400" spc="-35" dirty="0">
                <a:solidFill>
                  <a:srgbClr val="073D86"/>
                </a:solidFill>
                <a:latin typeface="Candara"/>
                <a:cs typeface="Candara"/>
              </a:rPr>
              <a:t> </a:t>
            </a:r>
            <a:r>
              <a:rPr sz="2400" spc="-10" dirty="0">
                <a:solidFill>
                  <a:srgbClr val="073D86"/>
                </a:solidFill>
                <a:latin typeface="Candara"/>
                <a:cs typeface="Candara"/>
              </a:rPr>
              <a:t>phonics </a:t>
            </a:r>
            <a:r>
              <a:rPr sz="2400" dirty="0">
                <a:solidFill>
                  <a:srgbClr val="073D86"/>
                </a:solidFill>
                <a:latin typeface="Candara"/>
                <a:cs typeface="Candara"/>
              </a:rPr>
              <a:t>(decoding</a:t>
            </a:r>
            <a:r>
              <a:rPr sz="2400" spc="-45" dirty="0">
                <a:solidFill>
                  <a:srgbClr val="073D86"/>
                </a:solidFill>
                <a:latin typeface="Candara"/>
                <a:cs typeface="Candara"/>
              </a:rPr>
              <a:t> </a:t>
            </a:r>
            <a:r>
              <a:rPr sz="2400" dirty="0">
                <a:solidFill>
                  <a:srgbClr val="073D86"/>
                </a:solidFill>
                <a:latin typeface="Candara"/>
                <a:cs typeface="Candara"/>
              </a:rPr>
              <a:t>and</a:t>
            </a:r>
            <a:r>
              <a:rPr sz="2400" spc="-65" dirty="0">
                <a:solidFill>
                  <a:srgbClr val="073D86"/>
                </a:solidFill>
                <a:latin typeface="Candara"/>
                <a:cs typeface="Candara"/>
              </a:rPr>
              <a:t> </a:t>
            </a:r>
            <a:r>
              <a:rPr sz="2400" dirty="0">
                <a:solidFill>
                  <a:srgbClr val="073D86"/>
                </a:solidFill>
                <a:latin typeface="Candara"/>
                <a:cs typeface="Candara"/>
              </a:rPr>
              <a:t>blending)</a:t>
            </a:r>
            <a:r>
              <a:rPr sz="2400" spc="-30" dirty="0">
                <a:solidFill>
                  <a:srgbClr val="073D86"/>
                </a:solidFill>
                <a:latin typeface="Candara"/>
                <a:cs typeface="Candara"/>
              </a:rPr>
              <a:t> </a:t>
            </a:r>
            <a:r>
              <a:rPr sz="2400" dirty="0">
                <a:solidFill>
                  <a:srgbClr val="073D86"/>
                </a:solidFill>
                <a:latin typeface="Candara"/>
                <a:cs typeface="Candara"/>
              </a:rPr>
              <a:t>to</a:t>
            </a:r>
            <a:r>
              <a:rPr sz="2400" spc="-60" dirty="0">
                <a:solidFill>
                  <a:srgbClr val="073D86"/>
                </a:solidFill>
                <a:latin typeface="Candara"/>
                <a:cs typeface="Candara"/>
              </a:rPr>
              <a:t> </a:t>
            </a:r>
            <a:r>
              <a:rPr sz="2400" dirty="0">
                <a:solidFill>
                  <a:srgbClr val="073D86"/>
                </a:solidFill>
                <a:latin typeface="Candara"/>
                <a:cs typeface="Candara"/>
              </a:rPr>
              <a:t>read</a:t>
            </a:r>
            <a:r>
              <a:rPr sz="2400" spc="-50" dirty="0">
                <a:solidFill>
                  <a:srgbClr val="073D86"/>
                </a:solidFill>
                <a:latin typeface="Candara"/>
                <a:cs typeface="Candara"/>
              </a:rPr>
              <a:t> </a:t>
            </a:r>
            <a:r>
              <a:rPr sz="2400" dirty="0">
                <a:solidFill>
                  <a:srgbClr val="073D86"/>
                </a:solidFill>
                <a:latin typeface="Candara"/>
                <a:cs typeface="Candara"/>
              </a:rPr>
              <a:t>unfamiliar</a:t>
            </a:r>
            <a:r>
              <a:rPr sz="2400" spc="-75" dirty="0">
                <a:solidFill>
                  <a:srgbClr val="073D86"/>
                </a:solidFill>
                <a:latin typeface="Candara"/>
                <a:cs typeface="Candara"/>
              </a:rPr>
              <a:t> </a:t>
            </a:r>
            <a:r>
              <a:rPr sz="2400" spc="-10" dirty="0">
                <a:solidFill>
                  <a:srgbClr val="073D86"/>
                </a:solidFill>
                <a:latin typeface="Candara"/>
                <a:cs typeface="Candara"/>
              </a:rPr>
              <a:t>words.</a:t>
            </a:r>
            <a:endParaRPr sz="2400" dirty="0">
              <a:latin typeface="Candara"/>
              <a:cs typeface="Candara"/>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12</a:t>
            </a:fld>
            <a:endParaRPr spc="-25" dirty="0"/>
          </a:p>
        </p:txBody>
      </p:sp>
      <p:sp>
        <p:nvSpPr>
          <p:cNvPr id="3" name="object 3"/>
          <p:cNvSpPr txBox="1">
            <a:spLocks noGrp="1"/>
          </p:cNvSpPr>
          <p:nvPr>
            <p:ph type="title"/>
          </p:nvPr>
        </p:nvSpPr>
        <p:spPr>
          <a:xfrm>
            <a:off x="643788" y="310642"/>
            <a:ext cx="8119212" cy="935513"/>
          </a:xfrm>
          <a:prstGeom prst="rect">
            <a:avLst/>
          </a:prstGeom>
        </p:spPr>
        <p:txBody>
          <a:bodyPr vert="horz" wrap="square" lIns="0" tIns="316865" rIns="0" bIns="0" rtlCol="0">
            <a:spAutoFit/>
          </a:bodyPr>
          <a:lstStyle/>
          <a:p>
            <a:pPr marL="125095">
              <a:lnSpc>
                <a:spcPct val="100000"/>
              </a:lnSpc>
              <a:spcBef>
                <a:spcPts val="95"/>
              </a:spcBef>
            </a:pPr>
            <a:r>
              <a:rPr sz="4000" dirty="0"/>
              <a:t>What</a:t>
            </a:r>
            <a:r>
              <a:rPr sz="4000" spc="-85" dirty="0"/>
              <a:t> </a:t>
            </a:r>
            <a:r>
              <a:rPr sz="4000" dirty="0"/>
              <a:t>is</a:t>
            </a:r>
            <a:r>
              <a:rPr sz="4000" spc="-95" dirty="0"/>
              <a:t> </a:t>
            </a:r>
            <a:r>
              <a:rPr sz="4000" dirty="0"/>
              <a:t>the</a:t>
            </a:r>
            <a:r>
              <a:rPr sz="4000" spc="-114" dirty="0"/>
              <a:t> </a:t>
            </a:r>
            <a:r>
              <a:rPr sz="4000" dirty="0"/>
              <a:t>Phonics</a:t>
            </a:r>
            <a:r>
              <a:rPr sz="4000" spc="-55" dirty="0"/>
              <a:t> </a:t>
            </a:r>
            <a:r>
              <a:rPr sz="4000" dirty="0"/>
              <a:t>Screening</a:t>
            </a:r>
            <a:r>
              <a:rPr sz="4000" spc="-85" dirty="0"/>
              <a:t> </a:t>
            </a:r>
            <a:r>
              <a:rPr lang="en-GB" sz="4000" spc="-10" dirty="0"/>
              <a:t>Check</a:t>
            </a:r>
            <a:r>
              <a:rPr sz="4000" spc="-10" dirty="0"/>
              <a:t>?</a:t>
            </a:r>
            <a:endParaRPr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89352"/>
            <a:ext cx="6480175" cy="3245485"/>
          </a:xfrm>
          <a:prstGeom prst="rect">
            <a:avLst/>
          </a:prstGeom>
        </p:spPr>
        <p:txBody>
          <a:bodyPr vert="horz" wrap="square" lIns="0" tIns="12700" rIns="0" bIns="0" rtlCol="0">
            <a:spAutoFit/>
          </a:bodyPr>
          <a:lstStyle/>
          <a:p>
            <a:pPr marL="286385" marR="81280" indent="-274320">
              <a:lnSpc>
                <a:spcPct val="100000"/>
              </a:lnSpc>
              <a:spcBef>
                <a:spcPts val="100"/>
              </a:spcBef>
              <a:buClr>
                <a:srgbClr val="30B6FC"/>
              </a:buClr>
              <a:buFont typeface="Symbol"/>
              <a:buChar char=""/>
              <a:tabLst>
                <a:tab pos="286385" algn="l"/>
              </a:tabLst>
            </a:pPr>
            <a:r>
              <a:rPr sz="2400" dirty="0">
                <a:solidFill>
                  <a:srgbClr val="073D86"/>
                </a:solidFill>
                <a:latin typeface="Candara"/>
                <a:cs typeface="Candara"/>
              </a:rPr>
              <a:t>Every</a:t>
            </a:r>
            <a:r>
              <a:rPr sz="2400" spc="-50" dirty="0">
                <a:solidFill>
                  <a:srgbClr val="073D86"/>
                </a:solidFill>
                <a:latin typeface="Candara"/>
                <a:cs typeface="Candara"/>
              </a:rPr>
              <a:t> </a:t>
            </a:r>
            <a:r>
              <a:rPr sz="2400" dirty="0">
                <a:solidFill>
                  <a:srgbClr val="073D86"/>
                </a:solidFill>
                <a:latin typeface="Candara"/>
                <a:cs typeface="Candara"/>
              </a:rPr>
              <a:t>child</a:t>
            </a:r>
            <a:r>
              <a:rPr sz="2400" spc="-35" dirty="0">
                <a:solidFill>
                  <a:srgbClr val="073D86"/>
                </a:solidFill>
                <a:latin typeface="Candara"/>
                <a:cs typeface="Candara"/>
              </a:rPr>
              <a:t> </a:t>
            </a:r>
            <a:r>
              <a:rPr sz="2400" dirty="0">
                <a:solidFill>
                  <a:srgbClr val="073D86"/>
                </a:solidFill>
                <a:latin typeface="Candara"/>
                <a:cs typeface="Candara"/>
              </a:rPr>
              <a:t>in</a:t>
            </a:r>
            <a:r>
              <a:rPr sz="2400" spc="-45" dirty="0">
                <a:solidFill>
                  <a:srgbClr val="073D86"/>
                </a:solidFill>
                <a:latin typeface="Candara"/>
                <a:cs typeface="Candara"/>
              </a:rPr>
              <a:t> </a:t>
            </a:r>
            <a:r>
              <a:rPr sz="2400" dirty="0">
                <a:solidFill>
                  <a:srgbClr val="073D86"/>
                </a:solidFill>
                <a:latin typeface="Candara"/>
                <a:cs typeface="Candara"/>
              </a:rPr>
              <a:t>the</a:t>
            </a:r>
            <a:r>
              <a:rPr sz="2400" spc="-50" dirty="0">
                <a:solidFill>
                  <a:srgbClr val="073D86"/>
                </a:solidFill>
                <a:latin typeface="Candara"/>
                <a:cs typeface="Candara"/>
              </a:rPr>
              <a:t> </a:t>
            </a:r>
            <a:r>
              <a:rPr sz="2400" dirty="0">
                <a:solidFill>
                  <a:srgbClr val="073D86"/>
                </a:solidFill>
                <a:latin typeface="Candara"/>
                <a:cs typeface="Candara"/>
              </a:rPr>
              <a:t>country</a:t>
            </a:r>
            <a:r>
              <a:rPr sz="2400" spc="-40" dirty="0">
                <a:solidFill>
                  <a:srgbClr val="073D86"/>
                </a:solidFill>
                <a:latin typeface="Candara"/>
                <a:cs typeface="Candara"/>
              </a:rPr>
              <a:t> </a:t>
            </a:r>
            <a:r>
              <a:rPr sz="2400" dirty="0">
                <a:solidFill>
                  <a:srgbClr val="073D86"/>
                </a:solidFill>
                <a:latin typeface="Candara"/>
                <a:cs typeface="Candara"/>
              </a:rPr>
              <a:t>will</a:t>
            </a:r>
            <a:r>
              <a:rPr sz="2400" spc="-45" dirty="0">
                <a:solidFill>
                  <a:srgbClr val="073D86"/>
                </a:solidFill>
                <a:latin typeface="Candara"/>
                <a:cs typeface="Candara"/>
              </a:rPr>
              <a:t> </a:t>
            </a:r>
            <a:r>
              <a:rPr sz="2400" dirty="0">
                <a:solidFill>
                  <a:srgbClr val="073D86"/>
                </a:solidFill>
                <a:latin typeface="Candara"/>
                <a:cs typeface="Candara"/>
              </a:rPr>
              <a:t>complete</a:t>
            </a:r>
            <a:r>
              <a:rPr sz="2400" spc="-45" dirty="0">
                <a:solidFill>
                  <a:srgbClr val="073D86"/>
                </a:solidFill>
                <a:latin typeface="Candara"/>
                <a:cs typeface="Candara"/>
              </a:rPr>
              <a:t> </a:t>
            </a:r>
            <a:r>
              <a:rPr sz="2400" dirty="0">
                <a:solidFill>
                  <a:srgbClr val="073D86"/>
                </a:solidFill>
                <a:latin typeface="Candara"/>
                <a:cs typeface="Candara"/>
              </a:rPr>
              <a:t>the</a:t>
            </a:r>
            <a:r>
              <a:rPr sz="2400" spc="-45" dirty="0">
                <a:solidFill>
                  <a:srgbClr val="073D86"/>
                </a:solidFill>
                <a:latin typeface="Candara"/>
                <a:cs typeface="Candara"/>
              </a:rPr>
              <a:t> </a:t>
            </a:r>
            <a:r>
              <a:rPr lang="en-GB" sz="2400" spc="-20" dirty="0">
                <a:solidFill>
                  <a:srgbClr val="073D86"/>
                </a:solidFill>
                <a:latin typeface="Candara"/>
                <a:cs typeface="Candara"/>
              </a:rPr>
              <a:t>check</a:t>
            </a:r>
            <a:r>
              <a:rPr sz="2400" spc="-20" dirty="0">
                <a:solidFill>
                  <a:srgbClr val="073D86"/>
                </a:solidFill>
                <a:latin typeface="Candara"/>
                <a:cs typeface="Candara"/>
              </a:rPr>
              <a:t> </a:t>
            </a:r>
            <a:r>
              <a:rPr sz="2400" dirty="0">
                <a:solidFill>
                  <a:srgbClr val="073D86"/>
                </a:solidFill>
                <a:latin typeface="Candara"/>
                <a:cs typeface="Candara"/>
              </a:rPr>
              <a:t>during</a:t>
            </a:r>
            <a:r>
              <a:rPr sz="2400" spc="-30" dirty="0">
                <a:solidFill>
                  <a:srgbClr val="073D86"/>
                </a:solidFill>
                <a:latin typeface="Candara"/>
                <a:cs typeface="Candara"/>
              </a:rPr>
              <a:t> </a:t>
            </a:r>
            <a:r>
              <a:rPr sz="2400" dirty="0">
                <a:solidFill>
                  <a:srgbClr val="073D86"/>
                </a:solidFill>
                <a:latin typeface="Candara"/>
                <a:cs typeface="Candara"/>
              </a:rPr>
              <a:t>the</a:t>
            </a:r>
            <a:r>
              <a:rPr sz="2400" spc="-40" dirty="0">
                <a:solidFill>
                  <a:srgbClr val="073D86"/>
                </a:solidFill>
                <a:latin typeface="Candara"/>
                <a:cs typeface="Candara"/>
              </a:rPr>
              <a:t> </a:t>
            </a:r>
            <a:r>
              <a:rPr sz="2400" dirty="0">
                <a:solidFill>
                  <a:srgbClr val="073D86"/>
                </a:solidFill>
                <a:latin typeface="Candara"/>
                <a:cs typeface="Candara"/>
              </a:rPr>
              <a:t>same</a:t>
            </a:r>
            <a:r>
              <a:rPr sz="2400" spc="-50" dirty="0">
                <a:solidFill>
                  <a:srgbClr val="073D86"/>
                </a:solidFill>
                <a:latin typeface="Candara"/>
                <a:cs typeface="Candara"/>
              </a:rPr>
              <a:t> </a:t>
            </a:r>
            <a:r>
              <a:rPr sz="2400" dirty="0">
                <a:solidFill>
                  <a:srgbClr val="073D86"/>
                </a:solidFill>
                <a:latin typeface="Candara"/>
                <a:cs typeface="Candara"/>
              </a:rPr>
              <a:t>week</a:t>
            </a:r>
            <a:r>
              <a:rPr sz="2400" spc="-20" dirty="0">
                <a:solidFill>
                  <a:srgbClr val="073D86"/>
                </a:solidFill>
                <a:latin typeface="Candara"/>
                <a:cs typeface="Candara"/>
              </a:rPr>
              <a:t> </a:t>
            </a:r>
            <a:r>
              <a:rPr sz="2400" dirty="0">
                <a:solidFill>
                  <a:srgbClr val="073D86"/>
                </a:solidFill>
                <a:latin typeface="Candara"/>
                <a:cs typeface="Candara"/>
              </a:rPr>
              <a:t>in</a:t>
            </a:r>
            <a:r>
              <a:rPr sz="2400" spc="-40" dirty="0">
                <a:solidFill>
                  <a:srgbClr val="073D86"/>
                </a:solidFill>
                <a:latin typeface="Candara"/>
                <a:cs typeface="Candara"/>
              </a:rPr>
              <a:t> </a:t>
            </a:r>
            <a:r>
              <a:rPr sz="2400" spc="-10" dirty="0">
                <a:solidFill>
                  <a:srgbClr val="073D86"/>
                </a:solidFill>
                <a:latin typeface="Candara"/>
                <a:cs typeface="Candara"/>
              </a:rPr>
              <a:t>June.</a:t>
            </a:r>
            <a:endParaRPr sz="2400" dirty="0">
              <a:latin typeface="Candara"/>
              <a:cs typeface="Candara"/>
            </a:endParaRPr>
          </a:p>
          <a:p>
            <a:pPr>
              <a:lnSpc>
                <a:spcPct val="100000"/>
              </a:lnSpc>
              <a:spcBef>
                <a:spcPts val="1100"/>
              </a:spcBef>
              <a:buClr>
                <a:srgbClr val="30B6FC"/>
              </a:buClr>
              <a:buFont typeface="Symbol"/>
              <a:buChar char=""/>
            </a:pPr>
            <a:endParaRPr sz="2400" dirty="0">
              <a:latin typeface="Candara"/>
              <a:cs typeface="Candara"/>
            </a:endParaRPr>
          </a:p>
          <a:p>
            <a:pPr marL="286385" marR="5080" indent="-274320">
              <a:lnSpc>
                <a:spcPct val="100000"/>
              </a:lnSpc>
              <a:spcBef>
                <a:spcPts val="5"/>
              </a:spcBef>
              <a:buClr>
                <a:srgbClr val="30B6FC"/>
              </a:buClr>
              <a:buFont typeface="Symbol"/>
              <a:buChar char=""/>
              <a:tabLst>
                <a:tab pos="286385" algn="l"/>
              </a:tabLst>
            </a:pPr>
            <a:r>
              <a:rPr sz="2400" dirty="0">
                <a:solidFill>
                  <a:srgbClr val="073D86"/>
                </a:solidFill>
                <a:latin typeface="Candara"/>
                <a:cs typeface="Candara"/>
              </a:rPr>
              <a:t>Year</a:t>
            </a:r>
            <a:r>
              <a:rPr sz="2400" spc="-45" dirty="0">
                <a:solidFill>
                  <a:srgbClr val="073D86"/>
                </a:solidFill>
                <a:latin typeface="Candara"/>
                <a:cs typeface="Candara"/>
              </a:rPr>
              <a:t> </a:t>
            </a:r>
            <a:r>
              <a:rPr sz="2400" dirty="0">
                <a:solidFill>
                  <a:srgbClr val="073D86"/>
                </a:solidFill>
                <a:latin typeface="Candara"/>
                <a:cs typeface="Candara"/>
              </a:rPr>
              <a:t>2</a:t>
            </a:r>
            <a:r>
              <a:rPr sz="2400" spc="-35" dirty="0">
                <a:solidFill>
                  <a:srgbClr val="073D86"/>
                </a:solidFill>
                <a:latin typeface="Candara"/>
                <a:cs typeface="Candara"/>
              </a:rPr>
              <a:t> </a:t>
            </a:r>
            <a:r>
              <a:rPr sz="2400" dirty="0">
                <a:solidFill>
                  <a:srgbClr val="073D86"/>
                </a:solidFill>
                <a:latin typeface="Candara"/>
                <a:cs typeface="Candara"/>
              </a:rPr>
              <a:t>children</a:t>
            </a:r>
            <a:r>
              <a:rPr sz="2400" spc="-35" dirty="0">
                <a:solidFill>
                  <a:srgbClr val="073D86"/>
                </a:solidFill>
                <a:latin typeface="Candara"/>
                <a:cs typeface="Candara"/>
              </a:rPr>
              <a:t> </a:t>
            </a:r>
            <a:r>
              <a:rPr sz="2400" dirty="0">
                <a:solidFill>
                  <a:srgbClr val="073D86"/>
                </a:solidFill>
                <a:latin typeface="Candara"/>
                <a:cs typeface="Candara"/>
              </a:rPr>
              <a:t>who</a:t>
            </a:r>
            <a:r>
              <a:rPr sz="2400" spc="-55" dirty="0">
                <a:solidFill>
                  <a:srgbClr val="073D86"/>
                </a:solidFill>
                <a:latin typeface="Candara"/>
                <a:cs typeface="Candara"/>
              </a:rPr>
              <a:t> </a:t>
            </a:r>
            <a:r>
              <a:rPr sz="2400" dirty="0">
                <a:solidFill>
                  <a:srgbClr val="073D86"/>
                </a:solidFill>
                <a:latin typeface="Candara"/>
                <a:cs typeface="Candara"/>
              </a:rPr>
              <a:t>did</a:t>
            </a:r>
            <a:r>
              <a:rPr sz="2400" spc="-30" dirty="0">
                <a:solidFill>
                  <a:srgbClr val="073D86"/>
                </a:solidFill>
                <a:latin typeface="Candara"/>
                <a:cs typeface="Candara"/>
              </a:rPr>
              <a:t> </a:t>
            </a:r>
            <a:r>
              <a:rPr sz="2400" dirty="0">
                <a:solidFill>
                  <a:srgbClr val="073D86"/>
                </a:solidFill>
                <a:latin typeface="Candara"/>
                <a:cs typeface="Candara"/>
              </a:rPr>
              <a:t>not</a:t>
            </a:r>
            <a:r>
              <a:rPr sz="2400" spc="-45" dirty="0">
                <a:solidFill>
                  <a:srgbClr val="073D86"/>
                </a:solidFill>
                <a:latin typeface="Candara"/>
                <a:cs typeface="Candara"/>
              </a:rPr>
              <a:t> </a:t>
            </a:r>
            <a:r>
              <a:rPr sz="2400" dirty="0">
                <a:solidFill>
                  <a:srgbClr val="073D86"/>
                </a:solidFill>
                <a:latin typeface="Candara"/>
                <a:cs typeface="Candara"/>
              </a:rPr>
              <a:t>reach</a:t>
            </a:r>
            <a:r>
              <a:rPr sz="2400" spc="-40" dirty="0">
                <a:solidFill>
                  <a:srgbClr val="073D86"/>
                </a:solidFill>
                <a:latin typeface="Candara"/>
                <a:cs typeface="Candara"/>
              </a:rPr>
              <a:t> </a:t>
            </a:r>
            <a:r>
              <a:rPr sz="2400" dirty="0">
                <a:solidFill>
                  <a:srgbClr val="073D86"/>
                </a:solidFill>
                <a:latin typeface="Candara"/>
                <a:cs typeface="Candara"/>
              </a:rPr>
              <a:t>the</a:t>
            </a:r>
            <a:r>
              <a:rPr sz="2400" spc="-45" dirty="0">
                <a:solidFill>
                  <a:srgbClr val="073D86"/>
                </a:solidFill>
                <a:latin typeface="Candara"/>
                <a:cs typeface="Candara"/>
              </a:rPr>
              <a:t> </a:t>
            </a:r>
            <a:r>
              <a:rPr sz="2400" spc="-10" dirty="0">
                <a:solidFill>
                  <a:srgbClr val="073D86"/>
                </a:solidFill>
                <a:latin typeface="Candara"/>
                <a:cs typeface="Candara"/>
              </a:rPr>
              <a:t>expected </a:t>
            </a:r>
            <a:r>
              <a:rPr sz="2400" dirty="0">
                <a:solidFill>
                  <a:srgbClr val="073D86"/>
                </a:solidFill>
                <a:latin typeface="Candara"/>
                <a:cs typeface="Candara"/>
              </a:rPr>
              <a:t>standard</a:t>
            </a:r>
            <a:r>
              <a:rPr sz="2400" spc="-30" dirty="0">
                <a:solidFill>
                  <a:srgbClr val="073D86"/>
                </a:solidFill>
                <a:latin typeface="Candara"/>
                <a:cs typeface="Candara"/>
              </a:rPr>
              <a:t> </a:t>
            </a:r>
            <a:r>
              <a:rPr sz="2400" dirty="0">
                <a:solidFill>
                  <a:srgbClr val="073D86"/>
                </a:solidFill>
                <a:latin typeface="Candara"/>
                <a:cs typeface="Candara"/>
              </a:rPr>
              <a:t>in</a:t>
            </a:r>
            <a:r>
              <a:rPr sz="2400" spc="-15" dirty="0">
                <a:solidFill>
                  <a:srgbClr val="073D86"/>
                </a:solidFill>
                <a:latin typeface="Candara"/>
                <a:cs typeface="Candara"/>
              </a:rPr>
              <a:t> </a:t>
            </a:r>
            <a:r>
              <a:rPr sz="2400" dirty="0">
                <a:solidFill>
                  <a:srgbClr val="073D86"/>
                </a:solidFill>
                <a:latin typeface="Candara"/>
                <a:cs typeface="Candara"/>
              </a:rPr>
              <a:t>the</a:t>
            </a:r>
            <a:r>
              <a:rPr sz="2400" spc="-15" dirty="0">
                <a:solidFill>
                  <a:srgbClr val="073D86"/>
                </a:solidFill>
                <a:latin typeface="Candara"/>
                <a:cs typeface="Candara"/>
              </a:rPr>
              <a:t> </a:t>
            </a:r>
            <a:r>
              <a:rPr lang="en-GB" sz="2400" spc="-15" dirty="0">
                <a:solidFill>
                  <a:srgbClr val="073D86"/>
                </a:solidFill>
                <a:latin typeface="Candara"/>
                <a:cs typeface="Candara"/>
              </a:rPr>
              <a:t>check</a:t>
            </a:r>
            <a:r>
              <a:rPr sz="2400" spc="-25" dirty="0">
                <a:solidFill>
                  <a:srgbClr val="073D86"/>
                </a:solidFill>
                <a:latin typeface="Candara"/>
                <a:cs typeface="Candara"/>
              </a:rPr>
              <a:t> </a:t>
            </a:r>
            <a:r>
              <a:rPr sz="2400" dirty="0">
                <a:solidFill>
                  <a:srgbClr val="073D86"/>
                </a:solidFill>
                <a:latin typeface="Candara"/>
                <a:cs typeface="Candara"/>
              </a:rPr>
              <a:t>last</a:t>
            </a:r>
            <a:r>
              <a:rPr sz="2400" spc="-35" dirty="0">
                <a:solidFill>
                  <a:srgbClr val="073D86"/>
                </a:solidFill>
                <a:latin typeface="Candara"/>
                <a:cs typeface="Candara"/>
              </a:rPr>
              <a:t> </a:t>
            </a:r>
            <a:r>
              <a:rPr sz="2400" dirty="0">
                <a:solidFill>
                  <a:srgbClr val="073D86"/>
                </a:solidFill>
                <a:latin typeface="Candara"/>
                <a:cs typeface="Candara"/>
              </a:rPr>
              <a:t>year</a:t>
            </a:r>
            <a:r>
              <a:rPr sz="2400" spc="-15" dirty="0">
                <a:solidFill>
                  <a:srgbClr val="073D86"/>
                </a:solidFill>
                <a:latin typeface="Candara"/>
                <a:cs typeface="Candara"/>
              </a:rPr>
              <a:t> </a:t>
            </a:r>
            <a:r>
              <a:rPr sz="2400" dirty="0">
                <a:solidFill>
                  <a:srgbClr val="073D86"/>
                </a:solidFill>
                <a:latin typeface="Candara"/>
                <a:cs typeface="Candara"/>
              </a:rPr>
              <a:t>will</a:t>
            </a:r>
            <a:r>
              <a:rPr sz="2400" spc="-20" dirty="0">
                <a:solidFill>
                  <a:srgbClr val="073D86"/>
                </a:solidFill>
                <a:latin typeface="Candara"/>
                <a:cs typeface="Candara"/>
              </a:rPr>
              <a:t> </a:t>
            </a:r>
            <a:r>
              <a:rPr sz="2400" dirty="0">
                <a:solidFill>
                  <a:srgbClr val="073D86"/>
                </a:solidFill>
                <a:latin typeface="Candara"/>
                <a:cs typeface="Candara"/>
              </a:rPr>
              <a:t>also</a:t>
            </a:r>
            <a:r>
              <a:rPr sz="2400" spc="-35" dirty="0">
                <a:solidFill>
                  <a:srgbClr val="073D86"/>
                </a:solidFill>
                <a:latin typeface="Candara"/>
                <a:cs typeface="Candara"/>
              </a:rPr>
              <a:t> </a:t>
            </a:r>
            <a:r>
              <a:rPr sz="2400" dirty="0">
                <a:solidFill>
                  <a:srgbClr val="073D86"/>
                </a:solidFill>
                <a:latin typeface="Candara"/>
                <a:cs typeface="Candara"/>
              </a:rPr>
              <a:t>sit</a:t>
            </a:r>
            <a:r>
              <a:rPr sz="2400" spc="-20" dirty="0">
                <a:solidFill>
                  <a:srgbClr val="073D86"/>
                </a:solidFill>
                <a:latin typeface="Candara"/>
                <a:cs typeface="Candara"/>
              </a:rPr>
              <a:t> </a:t>
            </a:r>
            <a:r>
              <a:rPr sz="2400" dirty="0">
                <a:solidFill>
                  <a:srgbClr val="073D86"/>
                </a:solidFill>
                <a:latin typeface="Candara"/>
                <a:cs typeface="Candara"/>
              </a:rPr>
              <a:t>the</a:t>
            </a:r>
            <a:r>
              <a:rPr sz="2400" spc="-25" dirty="0">
                <a:solidFill>
                  <a:srgbClr val="073D86"/>
                </a:solidFill>
                <a:latin typeface="Candara"/>
                <a:cs typeface="Candara"/>
              </a:rPr>
              <a:t> </a:t>
            </a:r>
            <a:r>
              <a:rPr lang="en-GB" sz="2400" spc="-20" dirty="0">
                <a:solidFill>
                  <a:srgbClr val="073D86"/>
                </a:solidFill>
                <a:latin typeface="Candara"/>
                <a:cs typeface="Candara"/>
              </a:rPr>
              <a:t>check</a:t>
            </a:r>
            <a:r>
              <a:rPr sz="2400" spc="-20" dirty="0">
                <a:solidFill>
                  <a:srgbClr val="073D86"/>
                </a:solidFill>
                <a:latin typeface="Candara"/>
                <a:cs typeface="Candara"/>
              </a:rPr>
              <a:t> </a:t>
            </a:r>
            <a:r>
              <a:rPr sz="2400" dirty="0">
                <a:solidFill>
                  <a:srgbClr val="073D86"/>
                </a:solidFill>
                <a:latin typeface="Candara"/>
                <a:cs typeface="Candara"/>
              </a:rPr>
              <a:t>during</a:t>
            </a:r>
            <a:r>
              <a:rPr sz="2400" spc="-20" dirty="0">
                <a:solidFill>
                  <a:srgbClr val="073D86"/>
                </a:solidFill>
                <a:latin typeface="Candara"/>
                <a:cs typeface="Candara"/>
              </a:rPr>
              <a:t> </a:t>
            </a:r>
            <a:r>
              <a:rPr sz="2400" dirty="0">
                <a:solidFill>
                  <a:srgbClr val="073D86"/>
                </a:solidFill>
                <a:latin typeface="Candara"/>
                <a:cs typeface="Candara"/>
              </a:rPr>
              <a:t>this</a:t>
            </a:r>
            <a:r>
              <a:rPr sz="2400" spc="-35" dirty="0">
                <a:solidFill>
                  <a:srgbClr val="073D86"/>
                </a:solidFill>
                <a:latin typeface="Candara"/>
                <a:cs typeface="Candara"/>
              </a:rPr>
              <a:t> </a:t>
            </a:r>
            <a:r>
              <a:rPr sz="2400" spc="-10" dirty="0">
                <a:solidFill>
                  <a:srgbClr val="073D86"/>
                </a:solidFill>
                <a:latin typeface="Candara"/>
                <a:cs typeface="Candara"/>
              </a:rPr>
              <a:t>week.</a:t>
            </a:r>
            <a:endParaRPr sz="2400" dirty="0">
              <a:latin typeface="Candara"/>
              <a:cs typeface="Candara"/>
            </a:endParaRPr>
          </a:p>
          <a:p>
            <a:pPr>
              <a:lnSpc>
                <a:spcPct val="100000"/>
              </a:lnSpc>
              <a:spcBef>
                <a:spcPts val="1105"/>
              </a:spcBef>
              <a:buClr>
                <a:srgbClr val="30B6FC"/>
              </a:buClr>
              <a:buFont typeface="Symbol"/>
              <a:buChar char=""/>
            </a:pPr>
            <a:endParaRPr sz="2400" dirty="0">
              <a:latin typeface="Candara"/>
              <a:cs typeface="Candara"/>
            </a:endParaRPr>
          </a:p>
          <a:p>
            <a:pPr marL="287020" indent="-274320">
              <a:lnSpc>
                <a:spcPct val="100000"/>
              </a:lnSpc>
              <a:buClr>
                <a:srgbClr val="30B6FC"/>
              </a:buClr>
              <a:buFont typeface="Symbol"/>
              <a:buChar char=""/>
              <a:tabLst>
                <a:tab pos="287020" algn="l"/>
              </a:tabLst>
            </a:pPr>
            <a:r>
              <a:rPr sz="2400" dirty="0">
                <a:solidFill>
                  <a:srgbClr val="073D86"/>
                </a:solidFill>
                <a:latin typeface="Candara"/>
                <a:cs typeface="Candara"/>
              </a:rPr>
              <a:t>Your</a:t>
            </a:r>
            <a:r>
              <a:rPr sz="2400" spc="-70" dirty="0">
                <a:solidFill>
                  <a:srgbClr val="073D86"/>
                </a:solidFill>
                <a:latin typeface="Candara"/>
                <a:cs typeface="Candara"/>
              </a:rPr>
              <a:t> </a:t>
            </a:r>
            <a:r>
              <a:rPr sz="2400" dirty="0">
                <a:solidFill>
                  <a:srgbClr val="073D86"/>
                </a:solidFill>
                <a:latin typeface="Candara"/>
                <a:cs typeface="Candara"/>
              </a:rPr>
              <a:t>child’s</a:t>
            </a:r>
            <a:r>
              <a:rPr sz="2400" spc="-70" dirty="0">
                <a:solidFill>
                  <a:srgbClr val="073D86"/>
                </a:solidFill>
                <a:latin typeface="Candara"/>
                <a:cs typeface="Candara"/>
              </a:rPr>
              <a:t> </a:t>
            </a:r>
            <a:r>
              <a:rPr sz="2400" dirty="0">
                <a:solidFill>
                  <a:srgbClr val="073D86"/>
                </a:solidFill>
                <a:latin typeface="Candara"/>
                <a:cs typeface="Candara"/>
              </a:rPr>
              <a:t>teacher</a:t>
            </a:r>
            <a:r>
              <a:rPr sz="2400" spc="-50" dirty="0">
                <a:solidFill>
                  <a:srgbClr val="073D86"/>
                </a:solidFill>
                <a:latin typeface="Candara"/>
                <a:cs typeface="Candara"/>
              </a:rPr>
              <a:t> </a:t>
            </a:r>
            <a:r>
              <a:rPr sz="2400" dirty="0">
                <a:solidFill>
                  <a:srgbClr val="073D86"/>
                </a:solidFill>
                <a:latin typeface="Candara"/>
                <a:cs typeface="Candara"/>
              </a:rPr>
              <a:t>will</a:t>
            </a:r>
            <a:r>
              <a:rPr sz="2400" spc="-70" dirty="0">
                <a:solidFill>
                  <a:srgbClr val="073D86"/>
                </a:solidFill>
                <a:latin typeface="Candara"/>
                <a:cs typeface="Candara"/>
              </a:rPr>
              <a:t> </a:t>
            </a:r>
            <a:r>
              <a:rPr sz="2400" dirty="0">
                <a:solidFill>
                  <a:srgbClr val="073D86"/>
                </a:solidFill>
                <a:latin typeface="Candara"/>
                <a:cs typeface="Candara"/>
              </a:rPr>
              <a:t>conduct</a:t>
            </a:r>
            <a:r>
              <a:rPr sz="2400" spc="-50" dirty="0">
                <a:solidFill>
                  <a:srgbClr val="073D86"/>
                </a:solidFill>
                <a:latin typeface="Candara"/>
                <a:cs typeface="Candara"/>
              </a:rPr>
              <a:t> </a:t>
            </a:r>
            <a:r>
              <a:rPr sz="2400" dirty="0">
                <a:solidFill>
                  <a:srgbClr val="073D86"/>
                </a:solidFill>
                <a:latin typeface="Candara"/>
                <a:cs typeface="Candara"/>
              </a:rPr>
              <a:t>the</a:t>
            </a:r>
            <a:r>
              <a:rPr sz="2400" spc="-70" dirty="0">
                <a:solidFill>
                  <a:srgbClr val="073D86"/>
                </a:solidFill>
                <a:latin typeface="Candara"/>
                <a:cs typeface="Candara"/>
              </a:rPr>
              <a:t> </a:t>
            </a:r>
            <a:r>
              <a:rPr lang="en-GB" sz="2400" spc="-10" dirty="0">
                <a:solidFill>
                  <a:srgbClr val="073D86"/>
                </a:solidFill>
                <a:latin typeface="Candara"/>
                <a:cs typeface="Candara"/>
              </a:rPr>
              <a:t>check</a:t>
            </a:r>
            <a:r>
              <a:rPr sz="2400" spc="-10" dirty="0">
                <a:solidFill>
                  <a:srgbClr val="073D86"/>
                </a:solidFill>
                <a:latin typeface="Candara"/>
                <a:cs typeface="Candara"/>
              </a:rPr>
              <a:t>.</a:t>
            </a:r>
            <a:endParaRPr sz="2400" dirty="0">
              <a:latin typeface="Candara"/>
              <a:cs typeface="Candara"/>
            </a:endParaRPr>
          </a:p>
        </p:txBody>
      </p:sp>
      <p:sp>
        <p:nvSpPr>
          <p:cNvPr id="3" name="object 3"/>
          <p:cNvSpPr txBox="1">
            <a:spLocks noGrp="1"/>
          </p:cNvSpPr>
          <p:nvPr>
            <p:ph type="title"/>
          </p:nvPr>
        </p:nvSpPr>
        <p:spPr>
          <a:prstGeom prst="rect">
            <a:avLst/>
          </a:prstGeom>
        </p:spPr>
        <p:txBody>
          <a:bodyPr vert="horz" wrap="square" lIns="0" tIns="283082" rIns="0" bIns="0" rtlCol="0">
            <a:spAutoFit/>
          </a:bodyPr>
          <a:lstStyle/>
          <a:p>
            <a:pPr marL="1184275">
              <a:lnSpc>
                <a:spcPct val="100000"/>
              </a:lnSpc>
              <a:spcBef>
                <a:spcPts val="105"/>
              </a:spcBef>
            </a:pPr>
            <a:r>
              <a:rPr dirty="0"/>
              <a:t>When</a:t>
            </a:r>
            <a:r>
              <a:rPr spc="-50" dirty="0"/>
              <a:t> </a:t>
            </a:r>
            <a:r>
              <a:rPr dirty="0"/>
              <a:t>will</a:t>
            </a:r>
            <a:r>
              <a:rPr spc="-45" dirty="0"/>
              <a:t> </a:t>
            </a:r>
            <a:r>
              <a:rPr dirty="0"/>
              <a:t>it</a:t>
            </a:r>
            <a:r>
              <a:rPr spc="-50" dirty="0"/>
              <a:t> </a:t>
            </a:r>
            <a:r>
              <a:rPr dirty="0"/>
              <a:t>take</a:t>
            </a:r>
            <a:r>
              <a:rPr spc="-60" dirty="0"/>
              <a:t> </a:t>
            </a:r>
            <a:r>
              <a:rPr spc="-10" dirty="0"/>
              <a:t>place?</a:t>
            </a:r>
          </a:p>
        </p:txBody>
      </p:sp>
      <p:pic>
        <p:nvPicPr>
          <p:cNvPr id="4" name="object 4"/>
          <p:cNvPicPr/>
          <p:nvPr/>
        </p:nvPicPr>
        <p:blipFill>
          <a:blip r:embed="rId2" cstate="print"/>
          <a:stretch>
            <a:fillRect/>
          </a:stretch>
        </p:blipFill>
        <p:spPr>
          <a:xfrm>
            <a:off x="7307580" y="4581144"/>
            <a:ext cx="1403603" cy="1909572"/>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89352"/>
            <a:ext cx="5473065" cy="3390672"/>
          </a:xfrm>
          <a:prstGeom prst="rect">
            <a:avLst/>
          </a:prstGeom>
        </p:spPr>
        <p:txBody>
          <a:bodyPr vert="horz" wrap="square" lIns="0" tIns="12700" rIns="0" bIns="0" rtlCol="0">
            <a:spAutoFit/>
          </a:bodyPr>
          <a:lstStyle/>
          <a:p>
            <a:pPr marL="287020" indent="-274320">
              <a:lnSpc>
                <a:spcPct val="100000"/>
              </a:lnSpc>
              <a:spcBef>
                <a:spcPts val="100"/>
              </a:spcBef>
              <a:buClr>
                <a:srgbClr val="30B6FC"/>
              </a:buClr>
              <a:buFont typeface="Symbol"/>
              <a:buChar char=""/>
              <a:tabLst>
                <a:tab pos="287020" algn="l"/>
              </a:tabLst>
            </a:pPr>
            <a:r>
              <a:rPr sz="2400" dirty="0">
                <a:solidFill>
                  <a:srgbClr val="073D86"/>
                </a:solidFill>
                <a:latin typeface="Candara"/>
                <a:cs typeface="Candara"/>
              </a:rPr>
              <a:t>The</a:t>
            </a:r>
            <a:r>
              <a:rPr sz="2400" spc="-30" dirty="0">
                <a:solidFill>
                  <a:srgbClr val="073D86"/>
                </a:solidFill>
                <a:latin typeface="Candara"/>
                <a:cs typeface="Candara"/>
              </a:rPr>
              <a:t> </a:t>
            </a:r>
            <a:r>
              <a:rPr sz="2400" dirty="0">
                <a:solidFill>
                  <a:srgbClr val="073D86"/>
                </a:solidFill>
                <a:latin typeface="Candara"/>
                <a:cs typeface="Candara"/>
              </a:rPr>
              <a:t>check</a:t>
            </a:r>
            <a:r>
              <a:rPr sz="2400" spc="-10" dirty="0">
                <a:solidFill>
                  <a:srgbClr val="073D86"/>
                </a:solidFill>
                <a:latin typeface="Candara"/>
                <a:cs typeface="Candara"/>
              </a:rPr>
              <a:t> </a:t>
            </a:r>
            <a:r>
              <a:rPr sz="2400" dirty="0">
                <a:solidFill>
                  <a:srgbClr val="073D86"/>
                </a:solidFill>
                <a:latin typeface="Candara"/>
                <a:cs typeface="Candara"/>
              </a:rPr>
              <a:t>consists</a:t>
            </a:r>
            <a:r>
              <a:rPr sz="2400" spc="-55" dirty="0">
                <a:solidFill>
                  <a:srgbClr val="073D86"/>
                </a:solidFill>
                <a:latin typeface="Candara"/>
                <a:cs typeface="Candara"/>
              </a:rPr>
              <a:t> </a:t>
            </a:r>
            <a:r>
              <a:rPr sz="2400" dirty="0">
                <a:solidFill>
                  <a:srgbClr val="073D86"/>
                </a:solidFill>
                <a:latin typeface="Candara"/>
                <a:cs typeface="Candara"/>
              </a:rPr>
              <a:t>of</a:t>
            </a:r>
            <a:r>
              <a:rPr sz="2400" spc="-35" dirty="0">
                <a:solidFill>
                  <a:srgbClr val="073D86"/>
                </a:solidFill>
                <a:latin typeface="Candara"/>
                <a:cs typeface="Candara"/>
              </a:rPr>
              <a:t> </a:t>
            </a:r>
            <a:r>
              <a:rPr sz="2400" dirty="0">
                <a:solidFill>
                  <a:srgbClr val="073D86"/>
                </a:solidFill>
                <a:latin typeface="Candara"/>
                <a:cs typeface="Candara"/>
              </a:rPr>
              <a:t>40</a:t>
            </a:r>
            <a:r>
              <a:rPr sz="2400" spc="-35" dirty="0">
                <a:solidFill>
                  <a:srgbClr val="073D86"/>
                </a:solidFill>
                <a:latin typeface="Candara"/>
                <a:cs typeface="Candara"/>
              </a:rPr>
              <a:t> </a:t>
            </a:r>
            <a:r>
              <a:rPr sz="2400" spc="-10" dirty="0">
                <a:solidFill>
                  <a:srgbClr val="073D86"/>
                </a:solidFill>
                <a:latin typeface="Candara"/>
                <a:cs typeface="Candara"/>
              </a:rPr>
              <a:t>words.</a:t>
            </a:r>
            <a:endParaRPr sz="2400" dirty="0">
              <a:latin typeface="Candara"/>
              <a:cs typeface="Candara"/>
            </a:endParaRPr>
          </a:p>
          <a:p>
            <a:pPr>
              <a:lnSpc>
                <a:spcPct val="100000"/>
              </a:lnSpc>
              <a:spcBef>
                <a:spcPts val="1100"/>
              </a:spcBef>
              <a:buClr>
                <a:srgbClr val="30B6FC"/>
              </a:buClr>
              <a:buFont typeface="Symbol"/>
              <a:buChar char=""/>
            </a:pPr>
            <a:endParaRPr sz="2400" dirty="0">
              <a:latin typeface="Candara"/>
              <a:cs typeface="Candara"/>
            </a:endParaRPr>
          </a:p>
          <a:p>
            <a:pPr marL="287020" indent="-274320">
              <a:lnSpc>
                <a:spcPct val="100000"/>
              </a:lnSpc>
              <a:spcBef>
                <a:spcPts val="5"/>
              </a:spcBef>
              <a:buClr>
                <a:srgbClr val="30B6FC"/>
              </a:buClr>
              <a:buFont typeface="Symbol"/>
              <a:buChar char=""/>
              <a:tabLst>
                <a:tab pos="287020" algn="l"/>
              </a:tabLst>
            </a:pPr>
            <a:r>
              <a:rPr sz="2400" dirty="0">
                <a:solidFill>
                  <a:srgbClr val="073D86"/>
                </a:solidFill>
                <a:latin typeface="Candara"/>
                <a:cs typeface="Candara"/>
              </a:rPr>
              <a:t>20</a:t>
            </a:r>
            <a:r>
              <a:rPr sz="2400" spc="-30" dirty="0">
                <a:solidFill>
                  <a:srgbClr val="073D86"/>
                </a:solidFill>
                <a:latin typeface="Candara"/>
                <a:cs typeface="Candara"/>
              </a:rPr>
              <a:t> </a:t>
            </a:r>
            <a:r>
              <a:rPr sz="2400" dirty="0">
                <a:solidFill>
                  <a:srgbClr val="073D86"/>
                </a:solidFill>
                <a:latin typeface="Candara"/>
                <a:cs typeface="Candara"/>
              </a:rPr>
              <a:t>real</a:t>
            </a:r>
            <a:r>
              <a:rPr sz="2400" spc="-30" dirty="0">
                <a:solidFill>
                  <a:srgbClr val="073D86"/>
                </a:solidFill>
                <a:latin typeface="Candara"/>
                <a:cs typeface="Candara"/>
              </a:rPr>
              <a:t> </a:t>
            </a:r>
            <a:r>
              <a:rPr sz="2400" dirty="0">
                <a:solidFill>
                  <a:srgbClr val="073D86"/>
                </a:solidFill>
                <a:latin typeface="Candara"/>
                <a:cs typeface="Candara"/>
              </a:rPr>
              <a:t>words</a:t>
            </a:r>
            <a:r>
              <a:rPr sz="2400" spc="-25" dirty="0">
                <a:solidFill>
                  <a:srgbClr val="073D86"/>
                </a:solidFill>
                <a:latin typeface="Candara"/>
                <a:cs typeface="Candara"/>
              </a:rPr>
              <a:t> </a:t>
            </a:r>
            <a:r>
              <a:rPr sz="2400" dirty="0">
                <a:solidFill>
                  <a:srgbClr val="073D86"/>
                </a:solidFill>
                <a:latin typeface="Candara"/>
                <a:cs typeface="Candara"/>
              </a:rPr>
              <a:t>and</a:t>
            </a:r>
            <a:r>
              <a:rPr sz="2400" spc="-10" dirty="0">
                <a:solidFill>
                  <a:srgbClr val="073D86"/>
                </a:solidFill>
                <a:latin typeface="Candara"/>
                <a:cs typeface="Candara"/>
              </a:rPr>
              <a:t> </a:t>
            </a:r>
            <a:r>
              <a:rPr sz="2400" dirty="0">
                <a:solidFill>
                  <a:srgbClr val="073D86"/>
                </a:solidFill>
                <a:latin typeface="Candara"/>
                <a:cs typeface="Candara"/>
              </a:rPr>
              <a:t>20</a:t>
            </a:r>
            <a:r>
              <a:rPr sz="2400" spc="-35" dirty="0">
                <a:solidFill>
                  <a:srgbClr val="073D86"/>
                </a:solidFill>
                <a:latin typeface="Candara"/>
                <a:cs typeface="Candara"/>
              </a:rPr>
              <a:t> </a:t>
            </a:r>
            <a:r>
              <a:rPr sz="2400" dirty="0">
                <a:solidFill>
                  <a:srgbClr val="073D86"/>
                </a:solidFill>
                <a:latin typeface="Candara"/>
                <a:cs typeface="Candara"/>
              </a:rPr>
              <a:t>nonsense</a:t>
            </a:r>
            <a:r>
              <a:rPr sz="2400" spc="-20" dirty="0">
                <a:solidFill>
                  <a:srgbClr val="073D86"/>
                </a:solidFill>
                <a:latin typeface="Candara"/>
                <a:cs typeface="Candara"/>
              </a:rPr>
              <a:t> </a:t>
            </a:r>
            <a:r>
              <a:rPr sz="2400" spc="-10" dirty="0">
                <a:solidFill>
                  <a:srgbClr val="073D86"/>
                </a:solidFill>
                <a:latin typeface="Candara"/>
                <a:cs typeface="Candara"/>
              </a:rPr>
              <a:t>words.</a:t>
            </a:r>
            <a:endParaRPr sz="2400" dirty="0">
              <a:latin typeface="Candara"/>
              <a:cs typeface="Candara"/>
            </a:endParaRPr>
          </a:p>
          <a:p>
            <a:pPr>
              <a:lnSpc>
                <a:spcPct val="100000"/>
              </a:lnSpc>
              <a:spcBef>
                <a:spcPts val="1100"/>
              </a:spcBef>
              <a:buClr>
                <a:srgbClr val="30B6FC"/>
              </a:buClr>
              <a:buFont typeface="Symbol"/>
              <a:buChar char=""/>
            </a:pPr>
            <a:endParaRPr sz="2400" dirty="0">
              <a:latin typeface="Candara"/>
              <a:cs typeface="Candara"/>
            </a:endParaRPr>
          </a:p>
          <a:p>
            <a:pPr marL="287020" indent="-274320">
              <a:lnSpc>
                <a:spcPct val="100000"/>
              </a:lnSpc>
              <a:spcBef>
                <a:spcPts val="5"/>
              </a:spcBef>
              <a:buClr>
                <a:srgbClr val="30B6FC"/>
              </a:buClr>
              <a:buFont typeface="Symbol"/>
              <a:buChar char=""/>
              <a:tabLst>
                <a:tab pos="287020" algn="l"/>
              </a:tabLst>
            </a:pPr>
            <a:r>
              <a:rPr sz="2400" dirty="0">
                <a:solidFill>
                  <a:srgbClr val="073D86"/>
                </a:solidFill>
                <a:latin typeface="Candara"/>
                <a:cs typeface="Candara"/>
              </a:rPr>
              <a:t>The</a:t>
            </a:r>
            <a:r>
              <a:rPr sz="2400" spc="-25" dirty="0">
                <a:solidFill>
                  <a:srgbClr val="073D86"/>
                </a:solidFill>
                <a:latin typeface="Candara"/>
                <a:cs typeface="Candara"/>
              </a:rPr>
              <a:t> </a:t>
            </a:r>
            <a:r>
              <a:rPr lang="en-GB" sz="2400" spc="-25" dirty="0">
                <a:solidFill>
                  <a:srgbClr val="073D86"/>
                </a:solidFill>
                <a:latin typeface="Candara"/>
                <a:cs typeface="Candara"/>
              </a:rPr>
              <a:t>check</a:t>
            </a:r>
            <a:r>
              <a:rPr sz="2400" spc="-25" dirty="0">
                <a:solidFill>
                  <a:srgbClr val="073D86"/>
                </a:solidFill>
                <a:latin typeface="Candara"/>
                <a:cs typeface="Candara"/>
              </a:rPr>
              <a:t> </a:t>
            </a:r>
            <a:r>
              <a:rPr sz="2400" dirty="0">
                <a:solidFill>
                  <a:srgbClr val="073D86"/>
                </a:solidFill>
                <a:latin typeface="Candara"/>
                <a:cs typeface="Candara"/>
              </a:rPr>
              <a:t>will</a:t>
            </a:r>
            <a:r>
              <a:rPr sz="2400" spc="-25" dirty="0">
                <a:solidFill>
                  <a:srgbClr val="073D86"/>
                </a:solidFill>
                <a:latin typeface="Candara"/>
                <a:cs typeface="Candara"/>
              </a:rPr>
              <a:t> </a:t>
            </a:r>
            <a:r>
              <a:rPr sz="2400" dirty="0">
                <a:solidFill>
                  <a:srgbClr val="073D86"/>
                </a:solidFill>
                <a:latin typeface="Candara"/>
                <a:cs typeface="Candara"/>
              </a:rPr>
              <a:t>be</a:t>
            </a:r>
            <a:r>
              <a:rPr sz="2400" spc="-20" dirty="0">
                <a:solidFill>
                  <a:srgbClr val="073D86"/>
                </a:solidFill>
                <a:latin typeface="Candara"/>
                <a:cs typeface="Candara"/>
              </a:rPr>
              <a:t> </a:t>
            </a:r>
            <a:r>
              <a:rPr sz="2400" dirty="0">
                <a:solidFill>
                  <a:srgbClr val="073D86"/>
                </a:solidFill>
                <a:latin typeface="Candara"/>
                <a:cs typeface="Candara"/>
              </a:rPr>
              <a:t>carried</a:t>
            </a:r>
            <a:r>
              <a:rPr sz="2400" spc="-35" dirty="0">
                <a:solidFill>
                  <a:srgbClr val="073D86"/>
                </a:solidFill>
                <a:latin typeface="Candara"/>
                <a:cs typeface="Candara"/>
              </a:rPr>
              <a:t> </a:t>
            </a:r>
            <a:r>
              <a:rPr sz="2400" dirty="0">
                <a:solidFill>
                  <a:srgbClr val="073D86"/>
                </a:solidFill>
                <a:latin typeface="Candara"/>
                <a:cs typeface="Candara"/>
              </a:rPr>
              <a:t>out</a:t>
            </a:r>
            <a:r>
              <a:rPr sz="2400" spc="-20" dirty="0">
                <a:solidFill>
                  <a:srgbClr val="073D86"/>
                </a:solidFill>
                <a:latin typeface="Candara"/>
                <a:cs typeface="Candara"/>
              </a:rPr>
              <a:t> </a:t>
            </a:r>
            <a:r>
              <a:rPr sz="2400" dirty="0">
                <a:solidFill>
                  <a:srgbClr val="073D86"/>
                </a:solidFill>
                <a:latin typeface="Candara"/>
                <a:cs typeface="Candara"/>
              </a:rPr>
              <a:t>on</a:t>
            </a:r>
            <a:r>
              <a:rPr sz="2400" spc="-40" dirty="0">
                <a:solidFill>
                  <a:srgbClr val="073D86"/>
                </a:solidFill>
                <a:latin typeface="Candara"/>
                <a:cs typeface="Candara"/>
              </a:rPr>
              <a:t> </a:t>
            </a:r>
            <a:r>
              <a:rPr sz="2400" dirty="0">
                <a:solidFill>
                  <a:srgbClr val="073D86"/>
                </a:solidFill>
                <a:latin typeface="Candara"/>
                <a:cs typeface="Candara"/>
              </a:rPr>
              <a:t>a</a:t>
            </a:r>
            <a:r>
              <a:rPr sz="2400" spc="-25" dirty="0">
                <a:solidFill>
                  <a:srgbClr val="073D86"/>
                </a:solidFill>
                <a:latin typeface="Candara"/>
                <a:cs typeface="Candara"/>
              </a:rPr>
              <a:t> </a:t>
            </a:r>
            <a:r>
              <a:rPr sz="2400" dirty="0">
                <a:solidFill>
                  <a:srgbClr val="073D86"/>
                </a:solidFill>
                <a:latin typeface="Candara"/>
                <a:cs typeface="Candara"/>
              </a:rPr>
              <a:t>1:1</a:t>
            </a:r>
            <a:r>
              <a:rPr sz="2400" spc="-30" dirty="0">
                <a:solidFill>
                  <a:srgbClr val="073D86"/>
                </a:solidFill>
                <a:latin typeface="Candara"/>
                <a:cs typeface="Candara"/>
              </a:rPr>
              <a:t> </a:t>
            </a:r>
            <a:r>
              <a:rPr sz="2400" spc="-10" dirty="0">
                <a:solidFill>
                  <a:srgbClr val="073D86"/>
                </a:solidFill>
                <a:latin typeface="Candara"/>
                <a:cs typeface="Candara"/>
              </a:rPr>
              <a:t>basis.</a:t>
            </a:r>
            <a:endParaRPr sz="2400" dirty="0">
              <a:latin typeface="Candara"/>
              <a:cs typeface="Candara"/>
            </a:endParaRPr>
          </a:p>
          <a:p>
            <a:pPr>
              <a:lnSpc>
                <a:spcPct val="100000"/>
              </a:lnSpc>
              <a:spcBef>
                <a:spcPts val="1100"/>
              </a:spcBef>
              <a:buClr>
                <a:srgbClr val="30B6FC"/>
              </a:buClr>
              <a:buFont typeface="Symbol"/>
              <a:buChar char=""/>
            </a:pPr>
            <a:endParaRPr sz="2400" dirty="0">
              <a:latin typeface="Candara"/>
              <a:cs typeface="Candara"/>
            </a:endParaRPr>
          </a:p>
          <a:p>
            <a:pPr marL="286385" indent="-273685">
              <a:lnSpc>
                <a:spcPct val="100000"/>
              </a:lnSpc>
              <a:buClr>
                <a:srgbClr val="30B6FC"/>
              </a:buClr>
              <a:buFont typeface="Symbol"/>
              <a:buChar char=""/>
              <a:tabLst>
                <a:tab pos="286385" algn="l"/>
              </a:tabLst>
            </a:pPr>
            <a:r>
              <a:rPr sz="2400" dirty="0">
                <a:solidFill>
                  <a:srgbClr val="073D86"/>
                </a:solidFill>
                <a:latin typeface="Candara"/>
                <a:cs typeface="Candara"/>
              </a:rPr>
              <a:t>There</a:t>
            </a:r>
            <a:r>
              <a:rPr sz="2400" spc="-15" dirty="0">
                <a:solidFill>
                  <a:srgbClr val="073D86"/>
                </a:solidFill>
                <a:latin typeface="Candara"/>
                <a:cs typeface="Candara"/>
              </a:rPr>
              <a:t> </a:t>
            </a:r>
            <a:r>
              <a:rPr sz="2400" dirty="0">
                <a:solidFill>
                  <a:srgbClr val="073D86"/>
                </a:solidFill>
                <a:latin typeface="Candara"/>
                <a:cs typeface="Candara"/>
              </a:rPr>
              <a:t>is</a:t>
            </a:r>
            <a:r>
              <a:rPr sz="2400" spc="-15" dirty="0">
                <a:solidFill>
                  <a:srgbClr val="073D86"/>
                </a:solidFill>
                <a:latin typeface="Candara"/>
                <a:cs typeface="Candara"/>
              </a:rPr>
              <a:t> </a:t>
            </a:r>
            <a:r>
              <a:rPr sz="2400" dirty="0">
                <a:solidFill>
                  <a:srgbClr val="073D86"/>
                </a:solidFill>
                <a:latin typeface="Candara"/>
                <a:cs typeface="Candara"/>
              </a:rPr>
              <a:t>no</a:t>
            </a:r>
            <a:r>
              <a:rPr sz="2400" spc="-20" dirty="0">
                <a:solidFill>
                  <a:srgbClr val="073D86"/>
                </a:solidFill>
                <a:latin typeface="Candara"/>
                <a:cs typeface="Candara"/>
              </a:rPr>
              <a:t> </a:t>
            </a:r>
            <a:r>
              <a:rPr sz="2400" dirty="0">
                <a:solidFill>
                  <a:srgbClr val="073D86"/>
                </a:solidFill>
                <a:latin typeface="Candara"/>
                <a:cs typeface="Candara"/>
              </a:rPr>
              <a:t>time</a:t>
            </a:r>
            <a:r>
              <a:rPr sz="2400" spc="-15" dirty="0">
                <a:solidFill>
                  <a:srgbClr val="073D86"/>
                </a:solidFill>
                <a:latin typeface="Candara"/>
                <a:cs typeface="Candara"/>
              </a:rPr>
              <a:t> </a:t>
            </a:r>
            <a:r>
              <a:rPr sz="2400" dirty="0">
                <a:solidFill>
                  <a:srgbClr val="073D86"/>
                </a:solidFill>
                <a:latin typeface="Candara"/>
                <a:cs typeface="Candara"/>
              </a:rPr>
              <a:t>limit</a:t>
            </a:r>
            <a:r>
              <a:rPr sz="2400" spc="-35" dirty="0">
                <a:solidFill>
                  <a:srgbClr val="073D86"/>
                </a:solidFill>
                <a:latin typeface="Candara"/>
                <a:cs typeface="Candara"/>
              </a:rPr>
              <a:t> </a:t>
            </a:r>
            <a:r>
              <a:rPr sz="2400" dirty="0">
                <a:solidFill>
                  <a:srgbClr val="073D86"/>
                </a:solidFill>
                <a:latin typeface="Candara"/>
                <a:cs typeface="Candara"/>
              </a:rPr>
              <a:t>for</a:t>
            </a:r>
            <a:r>
              <a:rPr sz="2400" spc="-20" dirty="0">
                <a:solidFill>
                  <a:srgbClr val="073D86"/>
                </a:solidFill>
                <a:latin typeface="Candara"/>
                <a:cs typeface="Candara"/>
              </a:rPr>
              <a:t> </a:t>
            </a:r>
            <a:r>
              <a:rPr sz="2400" dirty="0">
                <a:solidFill>
                  <a:srgbClr val="073D86"/>
                </a:solidFill>
                <a:latin typeface="Candara"/>
                <a:cs typeface="Candara"/>
              </a:rPr>
              <a:t>the</a:t>
            </a:r>
            <a:r>
              <a:rPr sz="2400" spc="-10" dirty="0">
                <a:solidFill>
                  <a:srgbClr val="073D86"/>
                </a:solidFill>
                <a:latin typeface="Candara"/>
                <a:cs typeface="Candara"/>
              </a:rPr>
              <a:t> </a:t>
            </a:r>
            <a:r>
              <a:rPr lang="en-GB" sz="2400" spc="-10" dirty="0">
                <a:solidFill>
                  <a:srgbClr val="073D86"/>
                </a:solidFill>
                <a:latin typeface="Candara"/>
                <a:cs typeface="Candara"/>
              </a:rPr>
              <a:t>check</a:t>
            </a:r>
            <a:r>
              <a:rPr sz="2400" spc="-10" dirty="0">
                <a:solidFill>
                  <a:srgbClr val="073D86"/>
                </a:solidFill>
                <a:latin typeface="Candara"/>
                <a:cs typeface="Candara"/>
              </a:rPr>
              <a:t>.</a:t>
            </a:r>
            <a:endParaRPr sz="2400" dirty="0">
              <a:latin typeface="Candara"/>
              <a:cs typeface="Candara"/>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3557270" marR="5080" indent="-3541395">
              <a:lnSpc>
                <a:spcPct val="100000"/>
              </a:lnSpc>
              <a:spcBef>
                <a:spcPts val="95"/>
              </a:spcBef>
            </a:pPr>
            <a:r>
              <a:rPr sz="4000" dirty="0"/>
              <a:t>What</a:t>
            </a:r>
            <a:r>
              <a:rPr sz="4000" spc="-85" dirty="0"/>
              <a:t> </a:t>
            </a:r>
            <a:r>
              <a:rPr sz="4000" dirty="0"/>
              <a:t>will</a:t>
            </a:r>
            <a:r>
              <a:rPr sz="4000" spc="-85" dirty="0"/>
              <a:t> </a:t>
            </a:r>
            <a:r>
              <a:rPr sz="4000" dirty="0"/>
              <a:t>the</a:t>
            </a:r>
            <a:r>
              <a:rPr sz="4000" spc="-90" dirty="0"/>
              <a:t> </a:t>
            </a:r>
            <a:r>
              <a:rPr sz="4000" dirty="0"/>
              <a:t>children</a:t>
            </a:r>
            <a:r>
              <a:rPr sz="4000" spc="-80" dirty="0"/>
              <a:t> </a:t>
            </a:r>
            <a:r>
              <a:rPr sz="4000" dirty="0"/>
              <a:t>be</a:t>
            </a:r>
            <a:r>
              <a:rPr sz="4000" spc="-90" dirty="0"/>
              <a:t> </a:t>
            </a:r>
            <a:r>
              <a:rPr sz="4000" dirty="0"/>
              <a:t>required</a:t>
            </a:r>
            <a:r>
              <a:rPr sz="4000" spc="-95" dirty="0"/>
              <a:t> </a:t>
            </a:r>
            <a:r>
              <a:rPr sz="4000" spc="-25" dirty="0"/>
              <a:t>to do?</a:t>
            </a:r>
            <a:endParaRPr sz="4000"/>
          </a:p>
        </p:txBody>
      </p:sp>
      <p:pic>
        <p:nvPicPr>
          <p:cNvPr id="4" name="object 4"/>
          <p:cNvPicPr/>
          <p:nvPr/>
        </p:nvPicPr>
        <p:blipFill>
          <a:blip r:embed="rId2" cstate="print"/>
          <a:stretch>
            <a:fillRect/>
          </a:stretch>
        </p:blipFill>
        <p:spPr>
          <a:xfrm>
            <a:off x="6731507" y="4652771"/>
            <a:ext cx="1872996" cy="1467611"/>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58872"/>
            <a:ext cx="7118984" cy="3345179"/>
          </a:xfrm>
          <a:prstGeom prst="rect">
            <a:avLst/>
          </a:prstGeom>
        </p:spPr>
        <p:txBody>
          <a:bodyPr vert="horz" wrap="square" lIns="0" tIns="45719" rIns="0" bIns="0" rtlCol="0">
            <a:spAutoFit/>
          </a:bodyPr>
          <a:lstStyle/>
          <a:p>
            <a:pPr marL="286385" marR="133350" indent="-274320">
              <a:lnSpc>
                <a:spcPct val="90000"/>
              </a:lnSpc>
              <a:spcBef>
                <a:spcPts val="359"/>
              </a:spcBef>
              <a:buClr>
                <a:srgbClr val="30B6FC"/>
              </a:buClr>
              <a:buFont typeface="Symbol"/>
              <a:buChar char=""/>
              <a:tabLst>
                <a:tab pos="286385" algn="l"/>
              </a:tabLst>
            </a:pPr>
            <a:r>
              <a:rPr sz="2200" dirty="0">
                <a:solidFill>
                  <a:srgbClr val="073D86"/>
                </a:solidFill>
                <a:latin typeface="Candara"/>
                <a:cs typeface="Candara"/>
              </a:rPr>
              <a:t>The</a:t>
            </a:r>
            <a:r>
              <a:rPr sz="2200" spc="-35" dirty="0">
                <a:solidFill>
                  <a:srgbClr val="073D86"/>
                </a:solidFill>
                <a:latin typeface="Candara"/>
                <a:cs typeface="Candara"/>
              </a:rPr>
              <a:t> </a:t>
            </a:r>
            <a:r>
              <a:rPr sz="2200" dirty="0">
                <a:solidFill>
                  <a:srgbClr val="073D86"/>
                </a:solidFill>
                <a:latin typeface="Candara"/>
                <a:cs typeface="Candara"/>
              </a:rPr>
              <a:t>nonsense</a:t>
            </a:r>
            <a:r>
              <a:rPr sz="2200" spc="-35" dirty="0">
                <a:solidFill>
                  <a:srgbClr val="073D86"/>
                </a:solidFill>
                <a:latin typeface="Candara"/>
                <a:cs typeface="Candara"/>
              </a:rPr>
              <a:t> </a:t>
            </a:r>
            <a:r>
              <a:rPr sz="2200" dirty="0">
                <a:solidFill>
                  <a:srgbClr val="073D86"/>
                </a:solidFill>
                <a:latin typeface="Candara"/>
                <a:cs typeface="Candara"/>
              </a:rPr>
              <a:t>words</a:t>
            </a:r>
            <a:r>
              <a:rPr sz="2200" spc="-35" dirty="0">
                <a:solidFill>
                  <a:srgbClr val="073D86"/>
                </a:solidFill>
                <a:latin typeface="Candara"/>
                <a:cs typeface="Candara"/>
              </a:rPr>
              <a:t> </a:t>
            </a:r>
            <a:r>
              <a:rPr sz="2200" dirty="0">
                <a:solidFill>
                  <a:srgbClr val="073D86"/>
                </a:solidFill>
                <a:latin typeface="Candara"/>
                <a:cs typeface="Candara"/>
              </a:rPr>
              <a:t>will</a:t>
            </a:r>
            <a:r>
              <a:rPr sz="2200" spc="-30" dirty="0">
                <a:solidFill>
                  <a:srgbClr val="073D86"/>
                </a:solidFill>
                <a:latin typeface="Candara"/>
                <a:cs typeface="Candara"/>
              </a:rPr>
              <a:t> </a:t>
            </a:r>
            <a:r>
              <a:rPr sz="2200" dirty="0">
                <a:solidFill>
                  <a:srgbClr val="073D86"/>
                </a:solidFill>
                <a:latin typeface="Candara"/>
                <a:cs typeface="Candara"/>
              </a:rPr>
              <a:t>have</a:t>
            </a:r>
            <a:r>
              <a:rPr sz="2200" spc="-35" dirty="0">
                <a:solidFill>
                  <a:srgbClr val="073D86"/>
                </a:solidFill>
                <a:latin typeface="Candara"/>
                <a:cs typeface="Candara"/>
              </a:rPr>
              <a:t> </a:t>
            </a:r>
            <a:r>
              <a:rPr sz="2200" dirty="0">
                <a:solidFill>
                  <a:srgbClr val="073D86"/>
                </a:solidFill>
                <a:latin typeface="Candara"/>
                <a:cs typeface="Candara"/>
              </a:rPr>
              <a:t>a</a:t>
            </a:r>
            <a:r>
              <a:rPr sz="2200" spc="-30" dirty="0">
                <a:solidFill>
                  <a:srgbClr val="073D86"/>
                </a:solidFill>
                <a:latin typeface="Candara"/>
                <a:cs typeface="Candara"/>
              </a:rPr>
              <a:t> </a:t>
            </a:r>
            <a:r>
              <a:rPr sz="2200" dirty="0">
                <a:solidFill>
                  <a:srgbClr val="073D86"/>
                </a:solidFill>
                <a:latin typeface="Candara"/>
                <a:cs typeface="Candara"/>
              </a:rPr>
              <a:t>picture</a:t>
            </a:r>
            <a:r>
              <a:rPr sz="2200" spc="-55" dirty="0">
                <a:solidFill>
                  <a:srgbClr val="073D86"/>
                </a:solidFill>
                <a:latin typeface="Candara"/>
                <a:cs typeface="Candara"/>
              </a:rPr>
              <a:t> </a:t>
            </a:r>
            <a:r>
              <a:rPr sz="2200" dirty="0">
                <a:solidFill>
                  <a:srgbClr val="073D86"/>
                </a:solidFill>
                <a:latin typeface="Candara"/>
                <a:cs typeface="Candara"/>
              </a:rPr>
              <a:t>of</a:t>
            </a:r>
            <a:r>
              <a:rPr sz="2200" spc="-25" dirty="0">
                <a:solidFill>
                  <a:srgbClr val="073D86"/>
                </a:solidFill>
                <a:latin typeface="Candara"/>
                <a:cs typeface="Candara"/>
              </a:rPr>
              <a:t> </a:t>
            </a:r>
            <a:r>
              <a:rPr sz="2200" dirty="0">
                <a:solidFill>
                  <a:srgbClr val="073D86"/>
                </a:solidFill>
                <a:latin typeface="Candara"/>
                <a:cs typeface="Candara"/>
              </a:rPr>
              <a:t>a</a:t>
            </a:r>
            <a:r>
              <a:rPr sz="2200" spc="-35" dirty="0">
                <a:solidFill>
                  <a:srgbClr val="073D86"/>
                </a:solidFill>
                <a:latin typeface="Candara"/>
                <a:cs typeface="Candara"/>
              </a:rPr>
              <a:t> </a:t>
            </a:r>
            <a:r>
              <a:rPr sz="2200" spc="-10" dirty="0">
                <a:solidFill>
                  <a:srgbClr val="073D86"/>
                </a:solidFill>
                <a:latin typeface="Candara"/>
                <a:cs typeface="Candara"/>
              </a:rPr>
              <a:t>monster </a:t>
            </a:r>
            <a:r>
              <a:rPr sz="2200" dirty="0">
                <a:solidFill>
                  <a:srgbClr val="073D86"/>
                </a:solidFill>
                <a:latin typeface="Candara"/>
                <a:cs typeface="Candara"/>
              </a:rPr>
              <a:t>character</a:t>
            </a:r>
            <a:r>
              <a:rPr sz="2200" spc="-50" dirty="0">
                <a:solidFill>
                  <a:srgbClr val="073D86"/>
                </a:solidFill>
                <a:latin typeface="Candara"/>
                <a:cs typeface="Candara"/>
              </a:rPr>
              <a:t> </a:t>
            </a:r>
            <a:r>
              <a:rPr sz="2200" dirty="0">
                <a:solidFill>
                  <a:srgbClr val="073D86"/>
                </a:solidFill>
                <a:latin typeface="Candara"/>
                <a:cs typeface="Candara"/>
              </a:rPr>
              <a:t>next</a:t>
            </a:r>
            <a:r>
              <a:rPr sz="2200" spc="-10" dirty="0">
                <a:solidFill>
                  <a:srgbClr val="073D86"/>
                </a:solidFill>
                <a:latin typeface="Candara"/>
                <a:cs typeface="Candara"/>
              </a:rPr>
              <a:t> </a:t>
            </a:r>
            <a:r>
              <a:rPr sz="2200" dirty="0">
                <a:solidFill>
                  <a:srgbClr val="073D86"/>
                </a:solidFill>
                <a:latin typeface="Candara"/>
                <a:cs typeface="Candara"/>
              </a:rPr>
              <a:t>to</a:t>
            </a:r>
            <a:r>
              <a:rPr sz="2200" spc="-15" dirty="0">
                <a:solidFill>
                  <a:srgbClr val="073D86"/>
                </a:solidFill>
                <a:latin typeface="Candara"/>
                <a:cs typeface="Candara"/>
              </a:rPr>
              <a:t> </a:t>
            </a:r>
            <a:r>
              <a:rPr sz="2200" dirty="0">
                <a:solidFill>
                  <a:srgbClr val="073D86"/>
                </a:solidFill>
                <a:latin typeface="Candara"/>
                <a:cs typeface="Candara"/>
              </a:rPr>
              <a:t>them</a:t>
            </a:r>
            <a:r>
              <a:rPr sz="2200" spc="-20" dirty="0">
                <a:solidFill>
                  <a:srgbClr val="073D86"/>
                </a:solidFill>
                <a:latin typeface="Candara"/>
                <a:cs typeface="Candara"/>
              </a:rPr>
              <a:t> </a:t>
            </a:r>
            <a:r>
              <a:rPr sz="2200" dirty="0">
                <a:solidFill>
                  <a:srgbClr val="073D86"/>
                </a:solidFill>
                <a:latin typeface="Candara"/>
                <a:cs typeface="Candara"/>
              </a:rPr>
              <a:t>so</a:t>
            </a:r>
            <a:r>
              <a:rPr sz="2200" spc="-15" dirty="0">
                <a:solidFill>
                  <a:srgbClr val="073D86"/>
                </a:solidFill>
                <a:latin typeface="Candara"/>
                <a:cs typeface="Candara"/>
              </a:rPr>
              <a:t> </a:t>
            </a:r>
            <a:r>
              <a:rPr sz="2200" dirty="0">
                <a:solidFill>
                  <a:srgbClr val="073D86"/>
                </a:solidFill>
                <a:latin typeface="Candara"/>
                <a:cs typeface="Candara"/>
              </a:rPr>
              <a:t>the</a:t>
            </a:r>
            <a:r>
              <a:rPr sz="2200" spc="-20" dirty="0">
                <a:solidFill>
                  <a:srgbClr val="073D86"/>
                </a:solidFill>
                <a:latin typeface="Candara"/>
                <a:cs typeface="Candara"/>
              </a:rPr>
              <a:t> </a:t>
            </a:r>
            <a:r>
              <a:rPr sz="2200" dirty="0">
                <a:solidFill>
                  <a:srgbClr val="073D86"/>
                </a:solidFill>
                <a:latin typeface="Candara"/>
                <a:cs typeface="Candara"/>
              </a:rPr>
              <a:t>children</a:t>
            </a:r>
            <a:r>
              <a:rPr sz="2200" spc="-30" dirty="0">
                <a:solidFill>
                  <a:srgbClr val="073D86"/>
                </a:solidFill>
                <a:latin typeface="Candara"/>
                <a:cs typeface="Candara"/>
              </a:rPr>
              <a:t> </a:t>
            </a:r>
            <a:r>
              <a:rPr sz="2200" dirty="0">
                <a:solidFill>
                  <a:srgbClr val="073D86"/>
                </a:solidFill>
                <a:latin typeface="Candara"/>
                <a:cs typeface="Candara"/>
              </a:rPr>
              <a:t>will</a:t>
            </a:r>
            <a:r>
              <a:rPr sz="2200" spc="-25" dirty="0">
                <a:solidFill>
                  <a:srgbClr val="073D86"/>
                </a:solidFill>
                <a:latin typeface="Candara"/>
                <a:cs typeface="Candara"/>
              </a:rPr>
              <a:t> </a:t>
            </a:r>
            <a:r>
              <a:rPr sz="2200" dirty="0">
                <a:solidFill>
                  <a:srgbClr val="073D86"/>
                </a:solidFill>
                <a:latin typeface="Candara"/>
                <a:cs typeface="Candara"/>
              </a:rPr>
              <a:t>know</a:t>
            </a:r>
            <a:r>
              <a:rPr sz="2200" spc="-10" dirty="0">
                <a:solidFill>
                  <a:srgbClr val="073D86"/>
                </a:solidFill>
                <a:latin typeface="Candara"/>
                <a:cs typeface="Candara"/>
              </a:rPr>
              <a:t> </a:t>
            </a:r>
            <a:r>
              <a:rPr sz="2200" dirty="0">
                <a:solidFill>
                  <a:srgbClr val="073D86"/>
                </a:solidFill>
                <a:latin typeface="Candara"/>
                <a:cs typeface="Candara"/>
              </a:rPr>
              <a:t>that</a:t>
            </a:r>
            <a:r>
              <a:rPr sz="2200" spc="-30" dirty="0">
                <a:solidFill>
                  <a:srgbClr val="073D86"/>
                </a:solidFill>
                <a:latin typeface="Candara"/>
                <a:cs typeface="Candara"/>
              </a:rPr>
              <a:t> </a:t>
            </a:r>
            <a:r>
              <a:rPr sz="2200" dirty="0">
                <a:solidFill>
                  <a:srgbClr val="073D86"/>
                </a:solidFill>
                <a:latin typeface="Candara"/>
                <a:cs typeface="Candara"/>
              </a:rPr>
              <a:t>it</a:t>
            </a:r>
            <a:r>
              <a:rPr sz="2200" spc="-10" dirty="0">
                <a:solidFill>
                  <a:srgbClr val="073D86"/>
                </a:solidFill>
                <a:latin typeface="Candara"/>
                <a:cs typeface="Candara"/>
              </a:rPr>
              <a:t> </a:t>
            </a:r>
            <a:r>
              <a:rPr sz="2200" spc="-25" dirty="0">
                <a:solidFill>
                  <a:srgbClr val="073D86"/>
                </a:solidFill>
                <a:latin typeface="Candara"/>
                <a:cs typeface="Candara"/>
              </a:rPr>
              <a:t>is </a:t>
            </a:r>
            <a:r>
              <a:rPr sz="2200" dirty="0">
                <a:solidFill>
                  <a:srgbClr val="073D86"/>
                </a:solidFill>
                <a:latin typeface="Candara"/>
                <a:cs typeface="Candara"/>
              </a:rPr>
              <a:t>not</a:t>
            </a:r>
            <a:r>
              <a:rPr sz="2200" spc="-15" dirty="0">
                <a:solidFill>
                  <a:srgbClr val="073D86"/>
                </a:solidFill>
                <a:latin typeface="Candara"/>
                <a:cs typeface="Candara"/>
              </a:rPr>
              <a:t> </a:t>
            </a:r>
            <a:r>
              <a:rPr sz="2200" dirty="0">
                <a:solidFill>
                  <a:srgbClr val="073D86"/>
                </a:solidFill>
                <a:latin typeface="Candara"/>
                <a:cs typeface="Candara"/>
              </a:rPr>
              <a:t>a</a:t>
            </a:r>
            <a:r>
              <a:rPr sz="2200" spc="-10" dirty="0">
                <a:solidFill>
                  <a:srgbClr val="073D86"/>
                </a:solidFill>
                <a:latin typeface="Candara"/>
                <a:cs typeface="Candara"/>
              </a:rPr>
              <a:t> </a:t>
            </a:r>
            <a:r>
              <a:rPr sz="2200" dirty="0">
                <a:solidFill>
                  <a:srgbClr val="073D86"/>
                </a:solidFill>
                <a:latin typeface="Candara"/>
                <a:cs typeface="Candara"/>
              </a:rPr>
              <a:t>real</a:t>
            </a:r>
            <a:r>
              <a:rPr sz="2200" spc="-5" dirty="0">
                <a:solidFill>
                  <a:srgbClr val="073D86"/>
                </a:solidFill>
                <a:latin typeface="Candara"/>
                <a:cs typeface="Candara"/>
              </a:rPr>
              <a:t> </a:t>
            </a:r>
            <a:r>
              <a:rPr sz="2200" spc="-10" dirty="0">
                <a:solidFill>
                  <a:srgbClr val="073D86"/>
                </a:solidFill>
                <a:latin typeface="Candara"/>
                <a:cs typeface="Candara"/>
              </a:rPr>
              <a:t>word.</a:t>
            </a:r>
            <a:endParaRPr sz="2200">
              <a:latin typeface="Candara"/>
              <a:cs typeface="Candara"/>
            </a:endParaRPr>
          </a:p>
          <a:p>
            <a:pPr>
              <a:lnSpc>
                <a:spcPct val="100000"/>
              </a:lnSpc>
              <a:spcBef>
                <a:spcPts val="775"/>
              </a:spcBef>
              <a:buClr>
                <a:srgbClr val="30B6FC"/>
              </a:buClr>
              <a:buFont typeface="Symbol"/>
              <a:buChar char=""/>
            </a:pPr>
            <a:endParaRPr sz="2200">
              <a:latin typeface="Candara"/>
              <a:cs typeface="Candara"/>
            </a:endParaRPr>
          </a:p>
          <a:p>
            <a:pPr marL="286385" marR="5080" indent="-274320">
              <a:lnSpc>
                <a:spcPts val="2380"/>
              </a:lnSpc>
              <a:buClr>
                <a:srgbClr val="30B6FC"/>
              </a:buClr>
              <a:buFont typeface="Symbol"/>
              <a:buChar char=""/>
              <a:tabLst>
                <a:tab pos="286385" algn="l"/>
              </a:tabLst>
            </a:pPr>
            <a:r>
              <a:rPr sz="2200" dirty="0">
                <a:solidFill>
                  <a:srgbClr val="073D86"/>
                </a:solidFill>
                <a:latin typeface="Candara"/>
                <a:cs typeface="Candara"/>
              </a:rPr>
              <a:t>This</a:t>
            </a:r>
            <a:r>
              <a:rPr sz="2200" spc="-35" dirty="0">
                <a:solidFill>
                  <a:srgbClr val="073D86"/>
                </a:solidFill>
                <a:latin typeface="Candara"/>
                <a:cs typeface="Candara"/>
              </a:rPr>
              <a:t> </a:t>
            </a:r>
            <a:r>
              <a:rPr sz="2200" dirty="0">
                <a:solidFill>
                  <a:srgbClr val="073D86"/>
                </a:solidFill>
                <a:latin typeface="Candara"/>
                <a:cs typeface="Candara"/>
              </a:rPr>
              <a:t>is</a:t>
            </a:r>
            <a:r>
              <a:rPr sz="2200" spc="-30" dirty="0">
                <a:solidFill>
                  <a:srgbClr val="073D86"/>
                </a:solidFill>
                <a:latin typeface="Candara"/>
                <a:cs typeface="Candara"/>
              </a:rPr>
              <a:t> </a:t>
            </a:r>
            <a:r>
              <a:rPr sz="2200" dirty="0">
                <a:solidFill>
                  <a:srgbClr val="073D86"/>
                </a:solidFill>
                <a:latin typeface="Candara"/>
                <a:cs typeface="Candara"/>
              </a:rPr>
              <a:t>to</a:t>
            </a:r>
            <a:r>
              <a:rPr sz="2200" spc="-35" dirty="0">
                <a:solidFill>
                  <a:srgbClr val="073D86"/>
                </a:solidFill>
                <a:latin typeface="Candara"/>
                <a:cs typeface="Candara"/>
              </a:rPr>
              <a:t> </a:t>
            </a:r>
            <a:r>
              <a:rPr sz="2200" dirty="0">
                <a:solidFill>
                  <a:srgbClr val="073D86"/>
                </a:solidFill>
                <a:latin typeface="Candara"/>
                <a:cs typeface="Candara"/>
              </a:rPr>
              <a:t>see</a:t>
            </a:r>
            <a:r>
              <a:rPr sz="2200" spc="-30" dirty="0">
                <a:solidFill>
                  <a:srgbClr val="073D86"/>
                </a:solidFill>
                <a:latin typeface="Candara"/>
                <a:cs typeface="Candara"/>
              </a:rPr>
              <a:t> </a:t>
            </a:r>
            <a:r>
              <a:rPr sz="2200" dirty="0">
                <a:solidFill>
                  <a:srgbClr val="073D86"/>
                </a:solidFill>
                <a:latin typeface="Candara"/>
                <a:cs typeface="Candara"/>
              </a:rPr>
              <a:t>how</a:t>
            </a:r>
            <a:r>
              <a:rPr sz="2200" spc="-30" dirty="0">
                <a:solidFill>
                  <a:srgbClr val="073D86"/>
                </a:solidFill>
                <a:latin typeface="Candara"/>
                <a:cs typeface="Candara"/>
              </a:rPr>
              <a:t> </a:t>
            </a:r>
            <a:r>
              <a:rPr sz="2200" dirty="0">
                <a:solidFill>
                  <a:srgbClr val="073D86"/>
                </a:solidFill>
                <a:latin typeface="Candara"/>
                <a:cs typeface="Candara"/>
              </a:rPr>
              <a:t>they</a:t>
            </a:r>
            <a:r>
              <a:rPr sz="2200" spc="-35" dirty="0">
                <a:solidFill>
                  <a:srgbClr val="073D86"/>
                </a:solidFill>
                <a:latin typeface="Candara"/>
                <a:cs typeface="Candara"/>
              </a:rPr>
              <a:t> </a:t>
            </a:r>
            <a:r>
              <a:rPr sz="2200" dirty="0">
                <a:solidFill>
                  <a:srgbClr val="073D86"/>
                </a:solidFill>
                <a:latin typeface="Candara"/>
                <a:cs typeface="Candara"/>
              </a:rPr>
              <a:t>are</a:t>
            </a:r>
            <a:r>
              <a:rPr sz="2200" spc="-35" dirty="0">
                <a:solidFill>
                  <a:srgbClr val="073D86"/>
                </a:solidFill>
                <a:latin typeface="Candara"/>
                <a:cs typeface="Candara"/>
              </a:rPr>
              <a:t> </a:t>
            </a:r>
            <a:r>
              <a:rPr sz="2200" dirty="0">
                <a:solidFill>
                  <a:srgbClr val="073D86"/>
                </a:solidFill>
                <a:latin typeface="Candara"/>
                <a:cs typeface="Candara"/>
              </a:rPr>
              <a:t>using</a:t>
            </a:r>
            <a:r>
              <a:rPr sz="2200" spc="-35" dirty="0">
                <a:solidFill>
                  <a:srgbClr val="073D86"/>
                </a:solidFill>
                <a:latin typeface="Candara"/>
                <a:cs typeface="Candara"/>
              </a:rPr>
              <a:t> </a:t>
            </a:r>
            <a:r>
              <a:rPr sz="2200" dirty="0">
                <a:solidFill>
                  <a:srgbClr val="073D86"/>
                </a:solidFill>
                <a:latin typeface="Candara"/>
                <a:cs typeface="Candara"/>
              </a:rPr>
              <a:t>and</a:t>
            </a:r>
            <a:r>
              <a:rPr sz="2200" spc="-30" dirty="0">
                <a:solidFill>
                  <a:srgbClr val="073D86"/>
                </a:solidFill>
                <a:latin typeface="Candara"/>
                <a:cs typeface="Candara"/>
              </a:rPr>
              <a:t> </a:t>
            </a:r>
            <a:r>
              <a:rPr sz="2200" dirty="0">
                <a:solidFill>
                  <a:srgbClr val="073D86"/>
                </a:solidFill>
                <a:latin typeface="Candara"/>
                <a:cs typeface="Candara"/>
              </a:rPr>
              <a:t>applying</a:t>
            </a:r>
            <a:r>
              <a:rPr sz="2200" spc="-30" dirty="0">
                <a:solidFill>
                  <a:srgbClr val="073D86"/>
                </a:solidFill>
                <a:latin typeface="Candara"/>
                <a:cs typeface="Candara"/>
              </a:rPr>
              <a:t> </a:t>
            </a:r>
            <a:r>
              <a:rPr sz="2200" dirty="0">
                <a:solidFill>
                  <a:srgbClr val="073D86"/>
                </a:solidFill>
                <a:latin typeface="Candara"/>
                <a:cs typeface="Candara"/>
              </a:rPr>
              <a:t>their</a:t>
            </a:r>
            <a:r>
              <a:rPr sz="2200" spc="-45" dirty="0">
                <a:solidFill>
                  <a:srgbClr val="073D86"/>
                </a:solidFill>
                <a:latin typeface="Candara"/>
                <a:cs typeface="Candara"/>
              </a:rPr>
              <a:t> </a:t>
            </a:r>
            <a:r>
              <a:rPr sz="2200" spc="-10" dirty="0">
                <a:solidFill>
                  <a:srgbClr val="073D86"/>
                </a:solidFill>
                <a:latin typeface="Candara"/>
                <a:cs typeface="Candara"/>
              </a:rPr>
              <a:t>phonic skills.</a:t>
            </a:r>
            <a:endParaRPr sz="2200">
              <a:latin typeface="Candara"/>
              <a:cs typeface="Candara"/>
            </a:endParaRPr>
          </a:p>
          <a:p>
            <a:pPr>
              <a:lnSpc>
                <a:spcPct val="100000"/>
              </a:lnSpc>
              <a:spcBef>
                <a:spcPts val="710"/>
              </a:spcBef>
              <a:buClr>
                <a:srgbClr val="30B6FC"/>
              </a:buClr>
              <a:buFont typeface="Symbol"/>
              <a:buChar char=""/>
            </a:pPr>
            <a:endParaRPr sz="2200">
              <a:latin typeface="Candara"/>
              <a:cs typeface="Candara"/>
            </a:endParaRPr>
          </a:p>
          <a:p>
            <a:pPr marL="286385" marR="388620" indent="-274320">
              <a:lnSpc>
                <a:spcPct val="90000"/>
              </a:lnSpc>
              <a:buClr>
                <a:srgbClr val="30B6FC"/>
              </a:buClr>
              <a:buFont typeface="Symbol"/>
              <a:buChar char=""/>
              <a:tabLst>
                <a:tab pos="286385" algn="l"/>
              </a:tabLst>
            </a:pPr>
            <a:r>
              <a:rPr sz="2200" dirty="0">
                <a:solidFill>
                  <a:srgbClr val="073D86"/>
                </a:solidFill>
                <a:latin typeface="Candara"/>
                <a:cs typeface="Candara"/>
              </a:rPr>
              <a:t>The</a:t>
            </a:r>
            <a:r>
              <a:rPr sz="2200" spc="-35" dirty="0">
                <a:solidFill>
                  <a:srgbClr val="073D86"/>
                </a:solidFill>
                <a:latin typeface="Candara"/>
                <a:cs typeface="Candara"/>
              </a:rPr>
              <a:t> </a:t>
            </a:r>
            <a:r>
              <a:rPr sz="2200" dirty="0">
                <a:solidFill>
                  <a:srgbClr val="073D86"/>
                </a:solidFill>
                <a:latin typeface="Candara"/>
                <a:cs typeface="Candara"/>
              </a:rPr>
              <a:t>children</a:t>
            </a:r>
            <a:r>
              <a:rPr sz="2200" spc="-55" dirty="0">
                <a:solidFill>
                  <a:srgbClr val="073D86"/>
                </a:solidFill>
                <a:latin typeface="Candara"/>
                <a:cs typeface="Candara"/>
              </a:rPr>
              <a:t> </a:t>
            </a:r>
            <a:r>
              <a:rPr sz="2200" dirty="0">
                <a:solidFill>
                  <a:srgbClr val="073D86"/>
                </a:solidFill>
                <a:latin typeface="Candara"/>
                <a:cs typeface="Candara"/>
              </a:rPr>
              <a:t>will</a:t>
            </a:r>
            <a:r>
              <a:rPr sz="2200" spc="-30" dirty="0">
                <a:solidFill>
                  <a:srgbClr val="073D86"/>
                </a:solidFill>
                <a:latin typeface="Candara"/>
                <a:cs typeface="Candara"/>
              </a:rPr>
              <a:t> </a:t>
            </a:r>
            <a:r>
              <a:rPr sz="2200" dirty="0">
                <a:solidFill>
                  <a:srgbClr val="073D86"/>
                </a:solidFill>
                <a:latin typeface="Candara"/>
                <a:cs typeface="Candara"/>
              </a:rPr>
              <a:t>need</a:t>
            </a:r>
            <a:r>
              <a:rPr sz="2200" spc="-30" dirty="0">
                <a:solidFill>
                  <a:srgbClr val="073D86"/>
                </a:solidFill>
                <a:latin typeface="Candara"/>
                <a:cs typeface="Candara"/>
              </a:rPr>
              <a:t> </a:t>
            </a:r>
            <a:r>
              <a:rPr sz="2200" dirty="0">
                <a:solidFill>
                  <a:srgbClr val="073D86"/>
                </a:solidFill>
                <a:latin typeface="Candara"/>
                <a:cs typeface="Candara"/>
              </a:rPr>
              <a:t>to</a:t>
            </a:r>
            <a:r>
              <a:rPr sz="2200" spc="-35" dirty="0">
                <a:solidFill>
                  <a:srgbClr val="073D86"/>
                </a:solidFill>
                <a:latin typeface="Candara"/>
                <a:cs typeface="Candara"/>
              </a:rPr>
              <a:t> </a:t>
            </a:r>
            <a:r>
              <a:rPr sz="2200" dirty="0">
                <a:solidFill>
                  <a:srgbClr val="073D86"/>
                </a:solidFill>
                <a:latin typeface="Candara"/>
                <a:cs typeface="Candara"/>
              </a:rPr>
              <a:t>remember</a:t>
            </a:r>
            <a:r>
              <a:rPr sz="2200" spc="-45" dirty="0">
                <a:solidFill>
                  <a:srgbClr val="073D86"/>
                </a:solidFill>
                <a:latin typeface="Candara"/>
                <a:cs typeface="Candara"/>
              </a:rPr>
              <a:t> </a:t>
            </a:r>
            <a:r>
              <a:rPr sz="2200" dirty="0">
                <a:solidFill>
                  <a:srgbClr val="073D86"/>
                </a:solidFill>
                <a:latin typeface="Candara"/>
                <a:cs typeface="Candara"/>
              </a:rPr>
              <a:t>all</a:t>
            </a:r>
            <a:r>
              <a:rPr sz="2200" spc="-30" dirty="0">
                <a:solidFill>
                  <a:srgbClr val="073D86"/>
                </a:solidFill>
                <a:latin typeface="Candara"/>
                <a:cs typeface="Candara"/>
              </a:rPr>
              <a:t> </a:t>
            </a:r>
            <a:r>
              <a:rPr sz="2200" dirty="0">
                <a:solidFill>
                  <a:srgbClr val="073D86"/>
                </a:solidFill>
                <a:latin typeface="Candara"/>
                <a:cs typeface="Candara"/>
              </a:rPr>
              <a:t>the</a:t>
            </a:r>
            <a:r>
              <a:rPr sz="2200" spc="-50" dirty="0">
                <a:solidFill>
                  <a:srgbClr val="073D86"/>
                </a:solidFill>
                <a:latin typeface="Candara"/>
                <a:cs typeface="Candara"/>
              </a:rPr>
              <a:t> </a:t>
            </a:r>
            <a:r>
              <a:rPr sz="2200" dirty="0">
                <a:solidFill>
                  <a:srgbClr val="073D86"/>
                </a:solidFill>
                <a:latin typeface="Candara"/>
                <a:cs typeface="Candara"/>
              </a:rPr>
              <a:t>sounds</a:t>
            </a:r>
            <a:r>
              <a:rPr sz="2200" spc="-20" dirty="0">
                <a:solidFill>
                  <a:srgbClr val="073D86"/>
                </a:solidFill>
                <a:latin typeface="Candara"/>
                <a:cs typeface="Candara"/>
              </a:rPr>
              <a:t> they </a:t>
            </a:r>
            <a:r>
              <a:rPr sz="2200" dirty="0">
                <a:solidFill>
                  <a:srgbClr val="073D86"/>
                </a:solidFill>
                <a:latin typeface="Candara"/>
                <a:cs typeface="Candara"/>
              </a:rPr>
              <a:t>have</a:t>
            </a:r>
            <a:r>
              <a:rPr sz="2200" spc="-20" dirty="0">
                <a:solidFill>
                  <a:srgbClr val="073D86"/>
                </a:solidFill>
                <a:latin typeface="Candara"/>
                <a:cs typeface="Candara"/>
              </a:rPr>
              <a:t> </a:t>
            </a:r>
            <a:r>
              <a:rPr sz="2200" dirty="0">
                <a:solidFill>
                  <a:srgbClr val="073D86"/>
                </a:solidFill>
                <a:latin typeface="Candara"/>
                <a:cs typeface="Candara"/>
              </a:rPr>
              <a:t>been</a:t>
            </a:r>
            <a:r>
              <a:rPr sz="2200" spc="-10" dirty="0">
                <a:solidFill>
                  <a:srgbClr val="073D86"/>
                </a:solidFill>
                <a:latin typeface="Candara"/>
                <a:cs typeface="Candara"/>
              </a:rPr>
              <a:t> </a:t>
            </a:r>
            <a:r>
              <a:rPr sz="2200" dirty="0">
                <a:solidFill>
                  <a:srgbClr val="073D86"/>
                </a:solidFill>
                <a:latin typeface="Candara"/>
                <a:cs typeface="Candara"/>
              </a:rPr>
              <a:t>taught</a:t>
            </a:r>
            <a:r>
              <a:rPr sz="2200" spc="-25" dirty="0">
                <a:solidFill>
                  <a:srgbClr val="073D86"/>
                </a:solidFill>
                <a:latin typeface="Candara"/>
                <a:cs typeface="Candara"/>
              </a:rPr>
              <a:t> </a:t>
            </a:r>
            <a:r>
              <a:rPr sz="2200" dirty="0">
                <a:solidFill>
                  <a:srgbClr val="073D86"/>
                </a:solidFill>
                <a:latin typeface="Candara"/>
                <a:cs typeface="Candara"/>
              </a:rPr>
              <a:t>to</a:t>
            </a:r>
            <a:r>
              <a:rPr sz="2200" spc="-15" dirty="0">
                <a:solidFill>
                  <a:srgbClr val="073D86"/>
                </a:solidFill>
                <a:latin typeface="Candara"/>
                <a:cs typeface="Candara"/>
              </a:rPr>
              <a:t> </a:t>
            </a:r>
            <a:r>
              <a:rPr sz="2200" dirty="0">
                <a:solidFill>
                  <a:srgbClr val="073D86"/>
                </a:solidFill>
                <a:latin typeface="Candara"/>
                <a:cs typeface="Candara"/>
              </a:rPr>
              <a:t>read</a:t>
            </a:r>
            <a:r>
              <a:rPr sz="2200" spc="-10" dirty="0">
                <a:solidFill>
                  <a:srgbClr val="073D86"/>
                </a:solidFill>
                <a:latin typeface="Candara"/>
                <a:cs typeface="Candara"/>
              </a:rPr>
              <a:t> </a:t>
            </a:r>
            <a:r>
              <a:rPr sz="2200" dirty="0">
                <a:solidFill>
                  <a:srgbClr val="073D86"/>
                </a:solidFill>
                <a:latin typeface="Candara"/>
                <a:cs typeface="Candara"/>
              </a:rPr>
              <a:t>these,</a:t>
            </a:r>
            <a:r>
              <a:rPr sz="2200" spc="-30" dirty="0">
                <a:solidFill>
                  <a:srgbClr val="073D86"/>
                </a:solidFill>
                <a:latin typeface="Candara"/>
                <a:cs typeface="Candara"/>
              </a:rPr>
              <a:t> </a:t>
            </a:r>
            <a:r>
              <a:rPr sz="2200" dirty="0">
                <a:solidFill>
                  <a:srgbClr val="073D86"/>
                </a:solidFill>
                <a:latin typeface="Candara"/>
                <a:cs typeface="Candara"/>
              </a:rPr>
              <a:t>including</a:t>
            </a:r>
            <a:r>
              <a:rPr sz="2200" spc="-30" dirty="0">
                <a:solidFill>
                  <a:srgbClr val="073D86"/>
                </a:solidFill>
                <a:latin typeface="Candara"/>
                <a:cs typeface="Candara"/>
              </a:rPr>
              <a:t> </a:t>
            </a:r>
            <a:r>
              <a:rPr sz="2200" dirty="0">
                <a:solidFill>
                  <a:srgbClr val="073D86"/>
                </a:solidFill>
                <a:latin typeface="Candara"/>
                <a:cs typeface="Candara"/>
              </a:rPr>
              <a:t>the</a:t>
            </a:r>
            <a:r>
              <a:rPr sz="2200" spc="-10" dirty="0">
                <a:solidFill>
                  <a:srgbClr val="073D86"/>
                </a:solidFill>
                <a:latin typeface="Candara"/>
                <a:cs typeface="Candara"/>
              </a:rPr>
              <a:t> </a:t>
            </a:r>
            <a:r>
              <a:rPr sz="2200" spc="-10" dirty="0">
                <a:solidFill>
                  <a:srgbClr val="FC1BA1"/>
                </a:solidFill>
                <a:latin typeface="Candara"/>
                <a:cs typeface="Candara"/>
              </a:rPr>
              <a:t>split digraphs.</a:t>
            </a:r>
            <a:endParaRPr sz="2200">
              <a:latin typeface="Candara"/>
              <a:cs typeface="Candara"/>
            </a:endParaRPr>
          </a:p>
        </p:txBody>
      </p:sp>
      <p:sp>
        <p:nvSpPr>
          <p:cNvPr id="3" name="object 3"/>
          <p:cNvSpPr txBox="1">
            <a:spLocks noGrp="1"/>
          </p:cNvSpPr>
          <p:nvPr>
            <p:ph type="title"/>
          </p:nvPr>
        </p:nvSpPr>
        <p:spPr>
          <a:xfrm>
            <a:off x="2564129" y="580389"/>
            <a:ext cx="4013835" cy="696595"/>
          </a:xfrm>
          <a:prstGeom prst="rect">
            <a:avLst/>
          </a:prstGeom>
        </p:spPr>
        <p:txBody>
          <a:bodyPr vert="horz" wrap="square" lIns="0" tIns="13335" rIns="0" bIns="0" rtlCol="0">
            <a:spAutoFit/>
          </a:bodyPr>
          <a:lstStyle/>
          <a:p>
            <a:pPr marL="12700">
              <a:lnSpc>
                <a:spcPct val="100000"/>
              </a:lnSpc>
              <a:spcBef>
                <a:spcPts val="105"/>
              </a:spcBef>
            </a:pPr>
            <a:r>
              <a:rPr dirty="0"/>
              <a:t>Nonsense</a:t>
            </a:r>
            <a:r>
              <a:rPr spc="-35" dirty="0"/>
              <a:t> </a:t>
            </a:r>
            <a:r>
              <a:rPr spc="-10" dirty="0"/>
              <a:t>Words</a:t>
            </a:r>
          </a:p>
        </p:txBody>
      </p:sp>
      <p:pic>
        <p:nvPicPr>
          <p:cNvPr id="4" name="object 4"/>
          <p:cNvPicPr/>
          <p:nvPr/>
        </p:nvPicPr>
        <p:blipFill>
          <a:blip r:embed="rId2" cstate="print"/>
          <a:stretch>
            <a:fillRect/>
          </a:stretch>
        </p:blipFill>
        <p:spPr>
          <a:xfrm>
            <a:off x="7380731" y="376427"/>
            <a:ext cx="1405127" cy="1296924"/>
          </a:xfrm>
          <a:prstGeom prst="rect">
            <a:avLst/>
          </a:prstGeom>
        </p:spPr>
      </p:pic>
      <p:pic>
        <p:nvPicPr>
          <p:cNvPr id="5" name="object 5"/>
          <p:cNvPicPr/>
          <p:nvPr/>
        </p:nvPicPr>
        <p:blipFill>
          <a:blip r:embed="rId3" cstate="print"/>
          <a:stretch>
            <a:fillRect/>
          </a:stretch>
        </p:blipFill>
        <p:spPr>
          <a:xfrm>
            <a:off x="396240" y="981455"/>
            <a:ext cx="1511808" cy="1383791"/>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52776"/>
            <a:ext cx="4521835" cy="2816156"/>
          </a:xfrm>
          <a:prstGeom prst="rect">
            <a:avLst/>
          </a:prstGeom>
        </p:spPr>
        <p:txBody>
          <a:bodyPr vert="horz" wrap="square" lIns="0" tIns="12700" rIns="0" bIns="0" rtlCol="0" anchor="t">
            <a:spAutoFit/>
          </a:bodyPr>
          <a:lstStyle/>
          <a:p>
            <a:pPr marL="2740660">
              <a:lnSpc>
                <a:spcPct val="100000"/>
              </a:lnSpc>
              <a:spcBef>
                <a:spcPts val="100"/>
              </a:spcBef>
            </a:pPr>
            <a:r>
              <a:rPr sz="2400" b="1" u="sng" dirty="0">
                <a:solidFill>
                  <a:srgbClr val="073D86"/>
                </a:solidFill>
                <a:uFill>
                  <a:solidFill>
                    <a:srgbClr val="073D86"/>
                  </a:solidFill>
                </a:uFill>
                <a:latin typeface="Candara"/>
                <a:cs typeface="Candara"/>
              </a:rPr>
              <a:t>Many</a:t>
            </a:r>
            <a:r>
              <a:rPr sz="2400" b="1" u="sng" spc="-70" dirty="0">
                <a:solidFill>
                  <a:srgbClr val="073D86"/>
                </a:solidFill>
                <a:uFill>
                  <a:solidFill>
                    <a:srgbClr val="073D86"/>
                  </a:solidFill>
                </a:uFill>
                <a:latin typeface="Candara"/>
                <a:cs typeface="Candara"/>
              </a:rPr>
              <a:t> </a:t>
            </a:r>
            <a:r>
              <a:rPr sz="2400" b="1" u="sng" spc="-10" dirty="0">
                <a:solidFill>
                  <a:srgbClr val="073D86"/>
                </a:solidFill>
                <a:uFill>
                  <a:solidFill>
                    <a:srgbClr val="073D86"/>
                  </a:solidFill>
                </a:uFill>
                <a:latin typeface="Candara"/>
                <a:cs typeface="Candara"/>
              </a:rPr>
              <a:t>things</a:t>
            </a:r>
            <a:r>
              <a:rPr lang="en-US" sz="2400" b="1" u="sng" spc="-10" dirty="0">
                <a:solidFill>
                  <a:srgbClr val="073D86"/>
                </a:solidFill>
                <a:uFill>
                  <a:solidFill>
                    <a:srgbClr val="073D86"/>
                  </a:solidFill>
                </a:uFill>
                <a:latin typeface="Candara"/>
                <a:cs typeface="Candara"/>
              </a:rPr>
              <a:t>!</a:t>
            </a:r>
            <a:endParaRPr sz="2400" dirty="0">
              <a:latin typeface="Candara"/>
              <a:cs typeface="Candara"/>
            </a:endParaRPr>
          </a:p>
          <a:p>
            <a:pPr>
              <a:lnSpc>
                <a:spcPct val="100000"/>
              </a:lnSpc>
              <a:spcBef>
                <a:spcPts val="525"/>
              </a:spcBef>
            </a:pPr>
            <a:endParaRPr sz="2400" dirty="0">
              <a:latin typeface="Candara"/>
              <a:cs typeface="Candara"/>
            </a:endParaRPr>
          </a:p>
          <a:p>
            <a:pPr marL="287020" indent="-274320">
              <a:lnSpc>
                <a:spcPct val="100000"/>
              </a:lnSpc>
              <a:buClr>
                <a:srgbClr val="30B6FC"/>
              </a:buClr>
              <a:buFont typeface="Symbol"/>
              <a:buChar char=""/>
              <a:tabLst>
                <a:tab pos="287020" algn="l"/>
              </a:tabLst>
            </a:pPr>
            <a:r>
              <a:rPr sz="2400" dirty="0">
                <a:solidFill>
                  <a:srgbClr val="073D86"/>
                </a:solidFill>
                <a:latin typeface="Candara"/>
                <a:cs typeface="Candara"/>
              </a:rPr>
              <a:t>Daily</a:t>
            </a:r>
            <a:r>
              <a:rPr sz="2400" spc="-35" dirty="0">
                <a:solidFill>
                  <a:srgbClr val="073D86"/>
                </a:solidFill>
                <a:latin typeface="Candara"/>
                <a:cs typeface="Candara"/>
              </a:rPr>
              <a:t> </a:t>
            </a:r>
            <a:r>
              <a:rPr sz="2400" dirty="0">
                <a:solidFill>
                  <a:srgbClr val="073D86"/>
                </a:solidFill>
                <a:latin typeface="Candara"/>
                <a:cs typeface="Candara"/>
              </a:rPr>
              <a:t>phonics</a:t>
            </a:r>
            <a:r>
              <a:rPr sz="2400" spc="-10" dirty="0">
                <a:solidFill>
                  <a:srgbClr val="073D86"/>
                </a:solidFill>
                <a:latin typeface="Candara"/>
                <a:cs typeface="Candara"/>
              </a:rPr>
              <a:t> sessions</a:t>
            </a:r>
            <a:endParaRPr sz="2400" dirty="0">
              <a:latin typeface="Candara"/>
              <a:cs typeface="Candara"/>
            </a:endParaRPr>
          </a:p>
          <a:p>
            <a:pPr marL="287020" indent="-274320">
              <a:lnSpc>
                <a:spcPct val="100000"/>
              </a:lnSpc>
              <a:spcBef>
                <a:spcPts val="290"/>
              </a:spcBef>
              <a:buClr>
                <a:srgbClr val="30B6FC"/>
              </a:buClr>
              <a:buFont typeface="Symbol"/>
              <a:buChar char=""/>
              <a:tabLst>
                <a:tab pos="287020" algn="l"/>
              </a:tabLst>
            </a:pPr>
            <a:r>
              <a:rPr sz="2400" dirty="0">
                <a:solidFill>
                  <a:srgbClr val="073D86"/>
                </a:solidFill>
                <a:latin typeface="Candara"/>
                <a:cs typeface="Candara"/>
              </a:rPr>
              <a:t>Small</a:t>
            </a:r>
            <a:r>
              <a:rPr sz="2400" spc="-35" dirty="0">
                <a:solidFill>
                  <a:srgbClr val="073D86"/>
                </a:solidFill>
                <a:latin typeface="Candara"/>
                <a:cs typeface="Candara"/>
              </a:rPr>
              <a:t> </a:t>
            </a:r>
            <a:r>
              <a:rPr sz="2400" dirty="0">
                <a:solidFill>
                  <a:srgbClr val="073D86"/>
                </a:solidFill>
                <a:latin typeface="Candara"/>
                <a:cs typeface="Candara"/>
              </a:rPr>
              <a:t>group</a:t>
            </a:r>
            <a:r>
              <a:rPr sz="2400" spc="-30" dirty="0">
                <a:solidFill>
                  <a:srgbClr val="073D86"/>
                </a:solidFill>
                <a:latin typeface="Candara"/>
                <a:cs typeface="Candara"/>
              </a:rPr>
              <a:t> </a:t>
            </a:r>
            <a:r>
              <a:rPr sz="2400" spc="-20" dirty="0">
                <a:solidFill>
                  <a:srgbClr val="073D86"/>
                </a:solidFill>
                <a:latin typeface="Candara"/>
                <a:cs typeface="Candara"/>
              </a:rPr>
              <a:t>work</a:t>
            </a:r>
            <a:endParaRPr sz="2400" dirty="0">
              <a:latin typeface="Candara"/>
              <a:cs typeface="Candara"/>
            </a:endParaRPr>
          </a:p>
          <a:p>
            <a:pPr marL="287020" indent="-274320">
              <a:lnSpc>
                <a:spcPct val="100000"/>
              </a:lnSpc>
              <a:spcBef>
                <a:spcPts val="290"/>
              </a:spcBef>
              <a:buClr>
                <a:srgbClr val="30B6FC"/>
              </a:buClr>
              <a:buFont typeface="Symbol"/>
              <a:buChar char=""/>
              <a:tabLst>
                <a:tab pos="287020" algn="l"/>
              </a:tabLst>
            </a:pPr>
            <a:r>
              <a:rPr sz="2400" dirty="0">
                <a:solidFill>
                  <a:srgbClr val="073D86"/>
                </a:solidFill>
                <a:latin typeface="Candara"/>
                <a:cs typeface="Candara"/>
              </a:rPr>
              <a:t>Sending</a:t>
            </a:r>
            <a:r>
              <a:rPr sz="2400" spc="-35" dirty="0">
                <a:solidFill>
                  <a:srgbClr val="073D86"/>
                </a:solidFill>
                <a:latin typeface="Candara"/>
                <a:cs typeface="Candara"/>
              </a:rPr>
              <a:t> </a:t>
            </a:r>
            <a:r>
              <a:rPr sz="2400" dirty="0">
                <a:solidFill>
                  <a:srgbClr val="073D86"/>
                </a:solidFill>
                <a:latin typeface="Candara"/>
                <a:cs typeface="Candara"/>
              </a:rPr>
              <a:t>home</a:t>
            </a:r>
            <a:r>
              <a:rPr sz="2400" spc="-50" dirty="0">
                <a:solidFill>
                  <a:srgbClr val="073D86"/>
                </a:solidFill>
                <a:latin typeface="Candara"/>
                <a:cs typeface="Candara"/>
              </a:rPr>
              <a:t> </a:t>
            </a:r>
            <a:r>
              <a:rPr sz="2400" spc="-10" dirty="0">
                <a:solidFill>
                  <a:srgbClr val="073D86"/>
                </a:solidFill>
                <a:latin typeface="Candara"/>
                <a:cs typeface="Candara"/>
              </a:rPr>
              <a:t>sounds</a:t>
            </a:r>
            <a:r>
              <a:rPr lang="en-GB" sz="2400" spc="-10" dirty="0">
                <a:solidFill>
                  <a:srgbClr val="073D86"/>
                </a:solidFill>
                <a:latin typeface="Candara"/>
                <a:cs typeface="Candara"/>
              </a:rPr>
              <a:t> if needed</a:t>
            </a:r>
            <a:endParaRPr sz="2400" dirty="0">
              <a:latin typeface="Candara"/>
              <a:cs typeface="Candara"/>
            </a:endParaRPr>
          </a:p>
          <a:p>
            <a:pPr marL="287020" indent="-274320">
              <a:lnSpc>
                <a:spcPct val="100000"/>
              </a:lnSpc>
              <a:spcBef>
                <a:spcPts val="285"/>
              </a:spcBef>
              <a:buClr>
                <a:srgbClr val="30B6FC"/>
              </a:buClr>
              <a:buFont typeface="Symbol"/>
              <a:buChar char=""/>
              <a:tabLst>
                <a:tab pos="287020" algn="l"/>
              </a:tabLst>
            </a:pPr>
            <a:r>
              <a:rPr lang="en-US" sz="2400" dirty="0" err="1">
                <a:solidFill>
                  <a:srgbClr val="073D86"/>
                </a:solidFill>
                <a:latin typeface="Candara"/>
                <a:cs typeface="Candara"/>
              </a:rPr>
              <a:t>Practise</a:t>
            </a:r>
            <a:r>
              <a:rPr sz="2400" spc="-114" dirty="0">
                <a:solidFill>
                  <a:srgbClr val="073D86"/>
                </a:solidFill>
                <a:latin typeface="Candara"/>
                <a:cs typeface="Candara"/>
              </a:rPr>
              <a:t> </a:t>
            </a:r>
            <a:r>
              <a:rPr sz="2400" spc="-10" dirty="0">
                <a:solidFill>
                  <a:srgbClr val="073D86"/>
                </a:solidFill>
                <a:latin typeface="Candara"/>
                <a:cs typeface="Candara"/>
              </a:rPr>
              <a:t>paper</a:t>
            </a:r>
            <a:r>
              <a:rPr lang="en-GB" sz="2400" spc="-10" dirty="0">
                <a:solidFill>
                  <a:srgbClr val="073D86"/>
                </a:solidFill>
                <a:latin typeface="Candara"/>
                <a:cs typeface="Candara"/>
              </a:rPr>
              <a:t>s</a:t>
            </a:r>
            <a:endParaRPr sz="2400" dirty="0">
              <a:latin typeface="Candara"/>
              <a:cs typeface="Candara"/>
            </a:endParaRPr>
          </a:p>
          <a:p>
            <a:pPr marL="286385" indent="-273685">
              <a:lnSpc>
                <a:spcPct val="100000"/>
              </a:lnSpc>
              <a:spcBef>
                <a:spcPts val="290"/>
              </a:spcBef>
              <a:buClr>
                <a:srgbClr val="30B6FC"/>
              </a:buClr>
              <a:buFont typeface="Symbol"/>
              <a:buChar char=""/>
              <a:tabLst>
                <a:tab pos="286385" algn="l"/>
              </a:tabLst>
            </a:pPr>
            <a:r>
              <a:rPr sz="2400" dirty="0">
                <a:solidFill>
                  <a:srgbClr val="073D86"/>
                </a:solidFill>
                <a:latin typeface="Candara"/>
                <a:cs typeface="Candara"/>
              </a:rPr>
              <a:t>Regular </a:t>
            </a:r>
            <a:r>
              <a:rPr sz="2400" spc="-10" dirty="0">
                <a:solidFill>
                  <a:srgbClr val="073D86"/>
                </a:solidFill>
                <a:latin typeface="Candara"/>
                <a:cs typeface="Candara"/>
              </a:rPr>
              <a:t>screening</a:t>
            </a:r>
            <a:r>
              <a:rPr lang="en-GB" sz="2400" spc="-10" dirty="0">
                <a:solidFill>
                  <a:srgbClr val="073D86"/>
                </a:solidFill>
                <a:latin typeface="Candara"/>
                <a:cs typeface="Candara"/>
              </a:rPr>
              <a:t>/assessment</a:t>
            </a:r>
            <a:endParaRPr sz="2400" dirty="0">
              <a:latin typeface="Candara"/>
              <a:cs typeface="Candara"/>
            </a:endParaRPr>
          </a:p>
        </p:txBody>
      </p:sp>
      <p:sp>
        <p:nvSpPr>
          <p:cNvPr id="3" name="object 3"/>
          <p:cNvSpPr txBox="1">
            <a:spLocks noGrp="1"/>
          </p:cNvSpPr>
          <p:nvPr>
            <p:ph type="title"/>
          </p:nvPr>
        </p:nvSpPr>
        <p:spPr>
          <a:prstGeom prst="rect">
            <a:avLst/>
          </a:prstGeom>
        </p:spPr>
        <p:txBody>
          <a:bodyPr vert="horz" wrap="square" lIns="0" tIns="283082" rIns="0" bIns="0" rtlCol="0">
            <a:spAutoFit/>
          </a:bodyPr>
          <a:lstStyle/>
          <a:p>
            <a:pPr marL="469265">
              <a:lnSpc>
                <a:spcPct val="100000"/>
              </a:lnSpc>
              <a:spcBef>
                <a:spcPts val="105"/>
              </a:spcBef>
            </a:pPr>
            <a:r>
              <a:rPr dirty="0"/>
              <a:t>What</a:t>
            </a:r>
            <a:r>
              <a:rPr spc="-50" dirty="0"/>
              <a:t> </a:t>
            </a:r>
            <a:r>
              <a:rPr dirty="0"/>
              <a:t>are</a:t>
            </a:r>
            <a:r>
              <a:rPr spc="-50" dirty="0"/>
              <a:t> </a:t>
            </a:r>
            <a:r>
              <a:rPr dirty="0"/>
              <a:t>we</a:t>
            </a:r>
            <a:r>
              <a:rPr spc="-50" dirty="0"/>
              <a:t> </a:t>
            </a:r>
            <a:r>
              <a:rPr dirty="0"/>
              <a:t>doing</a:t>
            </a:r>
            <a:r>
              <a:rPr spc="-45" dirty="0"/>
              <a:t> </a:t>
            </a:r>
            <a:r>
              <a:rPr dirty="0"/>
              <a:t>at</a:t>
            </a:r>
            <a:r>
              <a:rPr spc="-65" dirty="0"/>
              <a:t> </a:t>
            </a:r>
            <a:r>
              <a:rPr spc="-10" dirty="0"/>
              <a:t>school?</a:t>
            </a:r>
          </a:p>
        </p:txBody>
      </p:sp>
      <p:pic>
        <p:nvPicPr>
          <p:cNvPr id="4" name="object 4"/>
          <p:cNvPicPr/>
          <p:nvPr/>
        </p:nvPicPr>
        <p:blipFill>
          <a:blip r:embed="rId2" cstate="print"/>
          <a:stretch>
            <a:fillRect/>
          </a:stretch>
        </p:blipFill>
        <p:spPr>
          <a:xfrm>
            <a:off x="5443646" y="3357371"/>
            <a:ext cx="2717455" cy="2321135"/>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80185" y="3128136"/>
            <a:ext cx="6464935" cy="5080"/>
          </a:xfrm>
          <a:custGeom>
            <a:avLst/>
            <a:gdLst/>
            <a:ahLst/>
            <a:cxnLst/>
            <a:rect l="l" t="t" r="r" b="b"/>
            <a:pathLst>
              <a:path w="6464934" h="5080">
                <a:moveTo>
                  <a:pt x="6464808" y="0"/>
                </a:moveTo>
                <a:lnTo>
                  <a:pt x="0" y="0"/>
                </a:lnTo>
                <a:lnTo>
                  <a:pt x="0" y="4572"/>
                </a:lnTo>
                <a:lnTo>
                  <a:pt x="6464808" y="4572"/>
                </a:lnTo>
                <a:lnTo>
                  <a:pt x="6464808" y="0"/>
                </a:lnTo>
                <a:close/>
              </a:path>
            </a:pathLst>
          </a:custGeom>
          <a:solidFill>
            <a:srgbClr val="073D86"/>
          </a:solidFill>
        </p:spPr>
        <p:txBody>
          <a:bodyPr wrap="square" lIns="0" tIns="0" rIns="0" bIns="0" rtlCol="0"/>
          <a:lstStyle/>
          <a:p>
            <a:endParaRPr/>
          </a:p>
        </p:txBody>
      </p:sp>
      <p:sp>
        <p:nvSpPr>
          <p:cNvPr id="3" name="object 3"/>
          <p:cNvSpPr/>
          <p:nvPr/>
        </p:nvSpPr>
        <p:spPr>
          <a:xfrm>
            <a:off x="3138297" y="3615816"/>
            <a:ext cx="3150235" cy="5080"/>
          </a:xfrm>
          <a:custGeom>
            <a:avLst/>
            <a:gdLst/>
            <a:ahLst/>
            <a:cxnLst/>
            <a:rect l="l" t="t" r="r" b="b"/>
            <a:pathLst>
              <a:path w="3150235" h="5079">
                <a:moveTo>
                  <a:pt x="3150107" y="0"/>
                </a:moveTo>
                <a:lnTo>
                  <a:pt x="0" y="0"/>
                </a:lnTo>
                <a:lnTo>
                  <a:pt x="0" y="4571"/>
                </a:lnTo>
                <a:lnTo>
                  <a:pt x="3150107" y="4571"/>
                </a:lnTo>
                <a:lnTo>
                  <a:pt x="3150107" y="0"/>
                </a:lnTo>
                <a:close/>
              </a:path>
            </a:pathLst>
          </a:custGeom>
          <a:solidFill>
            <a:srgbClr val="073D86"/>
          </a:solidFill>
        </p:spPr>
        <p:txBody>
          <a:bodyPr wrap="square" lIns="0" tIns="0" rIns="0" bIns="0" rtlCol="0"/>
          <a:lstStyle/>
          <a:p>
            <a:endParaRPr/>
          </a:p>
        </p:txBody>
      </p:sp>
      <p:sp>
        <p:nvSpPr>
          <p:cNvPr id="4" name="object 4"/>
          <p:cNvSpPr txBox="1"/>
          <p:nvPr/>
        </p:nvSpPr>
        <p:spPr>
          <a:xfrm>
            <a:off x="951077" y="2682951"/>
            <a:ext cx="7020559" cy="3193415"/>
          </a:xfrm>
          <a:prstGeom prst="rect">
            <a:avLst/>
          </a:prstGeom>
        </p:spPr>
        <p:txBody>
          <a:bodyPr vert="horz" wrap="square" lIns="0" tIns="13335" rIns="0" bIns="0" rtlCol="0">
            <a:spAutoFit/>
          </a:bodyPr>
          <a:lstStyle/>
          <a:p>
            <a:pPr marL="2187575" marR="19685" indent="-1932939">
              <a:lnSpc>
                <a:spcPct val="100000"/>
              </a:lnSpc>
              <a:spcBef>
                <a:spcPts val="105"/>
              </a:spcBef>
            </a:pPr>
            <a:r>
              <a:rPr sz="3200" dirty="0">
                <a:solidFill>
                  <a:srgbClr val="30B6FC"/>
                </a:solidFill>
                <a:latin typeface="Symbol"/>
                <a:cs typeface="Symbol"/>
              </a:rPr>
              <a:t></a:t>
            </a:r>
            <a:r>
              <a:rPr sz="3200" spc="-245" dirty="0">
                <a:solidFill>
                  <a:srgbClr val="30B6FC"/>
                </a:solidFill>
                <a:latin typeface="Times New Roman"/>
                <a:cs typeface="Times New Roman"/>
              </a:rPr>
              <a:t> </a:t>
            </a:r>
            <a:r>
              <a:rPr sz="3200" b="1" i="1" dirty="0">
                <a:solidFill>
                  <a:srgbClr val="073D86"/>
                </a:solidFill>
                <a:latin typeface="Candara"/>
                <a:cs typeface="Candara"/>
              </a:rPr>
              <a:t>How</a:t>
            </a:r>
            <a:r>
              <a:rPr sz="3200" b="1" i="1" spc="-40" dirty="0">
                <a:solidFill>
                  <a:srgbClr val="073D86"/>
                </a:solidFill>
                <a:latin typeface="Candara"/>
                <a:cs typeface="Candara"/>
              </a:rPr>
              <a:t> </a:t>
            </a:r>
            <a:r>
              <a:rPr sz="3200" b="1" i="1" dirty="0">
                <a:solidFill>
                  <a:srgbClr val="073D86"/>
                </a:solidFill>
                <a:latin typeface="Candara"/>
                <a:cs typeface="Candara"/>
              </a:rPr>
              <a:t>will</a:t>
            </a:r>
            <a:r>
              <a:rPr sz="3200" b="1" i="1" spc="-25" dirty="0">
                <a:solidFill>
                  <a:srgbClr val="073D86"/>
                </a:solidFill>
                <a:latin typeface="Candara"/>
                <a:cs typeface="Candara"/>
              </a:rPr>
              <a:t> </a:t>
            </a:r>
            <a:r>
              <a:rPr sz="3200" b="1" i="1" dirty="0">
                <a:solidFill>
                  <a:srgbClr val="073D86"/>
                </a:solidFill>
                <a:latin typeface="Candara"/>
                <a:cs typeface="Candara"/>
              </a:rPr>
              <a:t>I</a:t>
            </a:r>
            <a:r>
              <a:rPr sz="3200" b="1" i="1" spc="-5" dirty="0">
                <a:solidFill>
                  <a:srgbClr val="073D86"/>
                </a:solidFill>
                <a:latin typeface="Candara"/>
                <a:cs typeface="Candara"/>
              </a:rPr>
              <a:t> </a:t>
            </a:r>
            <a:r>
              <a:rPr sz="3200" b="1" i="1" dirty="0">
                <a:solidFill>
                  <a:srgbClr val="073D86"/>
                </a:solidFill>
                <a:latin typeface="Candara"/>
                <a:cs typeface="Candara"/>
              </a:rPr>
              <a:t>know</a:t>
            </a:r>
            <a:r>
              <a:rPr sz="3200" b="1" i="1" spc="-15" dirty="0">
                <a:solidFill>
                  <a:srgbClr val="073D86"/>
                </a:solidFill>
                <a:latin typeface="Candara"/>
                <a:cs typeface="Candara"/>
              </a:rPr>
              <a:t> </a:t>
            </a:r>
            <a:r>
              <a:rPr sz="3200" b="1" i="1" dirty="0">
                <a:solidFill>
                  <a:srgbClr val="073D86"/>
                </a:solidFill>
                <a:latin typeface="Candara"/>
                <a:cs typeface="Candara"/>
              </a:rPr>
              <a:t>if</a:t>
            </a:r>
            <a:r>
              <a:rPr sz="3200" b="1" i="1" spc="-25" dirty="0">
                <a:solidFill>
                  <a:srgbClr val="073D86"/>
                </a:solidFill>
                <a:latin typeface="Candara"/>
                <a:cs typeface="Candara"/>
              </a:rPr>
              <a:t> </a:t>
            </a:r>
            <a:r>
              <a:rPr sz="3200" b="1" i="1" dirty="0">
                <a:solidFill>
                  <a:srgbClr val="073D86"/>
                </a:solidFill>
                <a:latin typeface="Candara"/>
                <a:cs typeface="Candara"/>
              </a:rPr>
              <a:t>my</a:t>
            </a:r>
            <a:r>
              <a:rPr sz="3200" b="1" i="1" spc="-20" dirty="0">
                <a:solidFill>
                  <a:srgbClr val="073D86"/>
                </a:solidFill>
                <a:latin typeface="Candara"/>
                <a:cs typeface="Candara"/>
              </a:rPr>
              <a:t> </a:t>
            </a:r>
            <a:r>
              <a:rPr sz="3200" b="1" i="1" dirty="0">
                <a:solidFill>
                  <a:srgbClr val="073D86"/>
                </a:solidFill>
                <a:latin typeface="Candara"/>
                <a:cs typeface="Candara"/>
              </a:rPr>
              <a:t>child</a:t>
            </a:r>
            <a:r>
              <a:rPr sz="3200" b="1" i="1" spc="-30" dirty="0">
                <a:solidFill>
                  <a:srgbClr val="073D86"/>
                </a:solidFill>
                <a:latin typeface="Candara"/>
                <a:cs typeface="Candara"/>
              </a:rPr>
              <a:t> </a:t>
            </a:r>
            <a:r>
              <a:rPr sz="3200" b="1" i="1" dirty="0">
                <a:solidFill>
                  <a:srgbClr val="073D86"/>
                </a:solidFill>
                <a:latin typeface="Candara"/>
                <a:cs typeface="Candara"/>
              </a:rPr>
              <a:t>has</a:t>
            </a:r>
            <a:r>
              <a:rPr sz="3200" b="1" i="1" spc="-15" dirty="0">
                <a:solidFill>
                  <a:srgbClr val="073D86"/>
                </a:solidFill>
                <a:latin typeface="Candara"/>
                <a:cs typeface="Candara"/>
              </a:rPr>
              <a:t> </a:t>
            </a:r>
            <a:r>
              <a:rPr sz="3200" b="1" i="1" spc="-10" dirty="0">
                <a:solidFill>
                  <a:srgbClr val="073D86"/>
                </a:solidFill>
                <a:latin typeface="Candara"/>
                <a:cs typeface="Candara"/>
              </a:rPr>
              <a:t>passed </a:t>
            </a:r>
            <a:r>
              <a:rPr sz="3200" b="1" i="1" dirty="0">
                <a:solidFill>
                  <a:srgbClr val="073D86"/>
                </a:solidFill>
                <a:latin typeface="Candara"/>
                <a:cs typeface="Candara"/>
              </a:rPr>
              <a:t>the</a:t>
            </a:r>
            <a:r>
              <a:rPr sz="3200" b="1" i="1" spc="-50" dirty="0">
                <a:solidFill>
                  <a:srgbClr val="073D86"/>
                </a:solidFill>
                <a:latin typeface="Candara"/>
                <a:cs typeface="Candara"/>
              </a:rPr>
              <a:t> </a:t>
            </a:r>
            <a:r>
              <a:rPr sz="3200" b="1" i="1" dirty="0">
                <a:solidFill>
                  <a:srgbClr val="073D86"/>
                </a:solidFill>
                <a:latin typeface="Candara"/>
                <a:cs typeface="Candara"/>
              </a:rPr>
              <a:t>screening</a:t>
            </a:r>
            <a:r>
              <a:rPr sz="3200" b="1" i="1" spc="-70" dirty="0">
                <a:solidFill>
                  <a:srgbClr val="073D86"/>
                </a:solidFill>
                <a:latin typeface="Candara"/>
                <a:cs typeface="Candara"/>
              </a:rPr>
              <a:t> </a:t>
            </a:r>
            <a:r>
              <a:rPr lang="en-GB" sz="3200" b="1" i="1" spc="-10" dirty="0">
                <a:solidFill>
                  <a:srgbClr val="073D86"/>
                </a:solidFill>
                <a:latin typeface="Candara"/>
                <a:cs typeface="Candara"/>
              </a:rPr>
              <a:t>check</a:t>
            </a:r>
            <a:r>
              <a:rPr sz="3200" b="1" i="1" spc="-10" dirty="0">
                <a:solidFill>
                  <a:srgbClr val="073D86"/>
                </a:solidFill>
                <a:latin typeface="Candara"/>
                <a:cs typeface="Candara"/>
              </a:rPr>
              <a:t>?</a:t>
            </a:r>
            <a:endParaRPr sz="3200" dirty="0">
              <a:latin typeface="Candara"/>
              <a:cs typeface="Candara"/>
            </a:endParaRPr>
          </a:p>
          <a:p>
            <a:pPr>
              <a:lnSpc>
                <a:spcPct val="100000"/>
              </a:lnSpc>
              <a:spcBef>
                <a:spcPts val="390"/>
              </a:spcBef>
            </a:pPr>
            <a:endParaRPr sz="3200" dirty="0">
              <a:latin typeface="Candara"/>
              <a:cs typeface="Candara"/>
            </a:endParaRPr>
          </a:p>
          <a:p>
            <a:pPr marL="286385" marR="5080" indent="-274320">
              <a:lnSpc>
                <a:spcPct val="100000"/>
              </a:lnSpc>
            </a:pPr>
            <a:r>
              <a:rPr sz="3600" dirty="0">
                <a:solidFill>
                  <a:srgbClr val="30B6FC"/>
                </a:solidFill>
                <a:latin typeface="Symbol"/>
                <a:cs typeface="Symbol"/>
              </a:rPr>
              <a:t></a:t>
            </a:r>
            <a:r>
              <a:rPr sz="3600" dirty="0">
                <a:solidFill>
                  <a:srgbClr val="073D86"/>
                </a:solidFill>
                <a:latin typeface="Candara"/>
                <a:cs typeface="Candara"/>
              </a:rPr>
              <a:t>Results</a:t>
            </a:r>
            <a:r>
              <a:rPr sz="3600" spc="-10" dirty="0">
                <a:solidFill>
                  <a:srgbClr val="073D86"/>
                </a:solidFill>
                <a:latin typeface="Candara"/>
                <a:cs typeface="Candara"/>
              </a:rPr>
              <a:t> </a:t>
            </a:r>
            <a:r>
              <a:rPr sz="3600" dirty="0">
                <a:solidFill>
                  <a:srgbClr val="073D86"/>
                </a:solidFill>
                <a:latin typeface="Candara"/>
                <a:cs typeface="Candara"/>
              </a:rPr>
              <a:t>will</a:t>
            </a:r>
            <a:r>
              <a:rPr sz="3600" spc="10" dirty="0">
                <a:solidFill>
                  <a:srgbClr val="073D86"/>
                </a:solidFill>
                <a:latin typeface="Candara"/>
                <a:cs typeface="Candara"/>
              </a:rPr>
              <a:t> </a:t>
            </a:r>
            <a:r>
              <a:rPr sz="3600" dirty="0">
                <a:solidFill>
                  <a:srgbClr val="073D86"/>
                </a:solidFill>
                <a:latin typeface="Candara"/>
                <a:cs typeface="Candara"/>
              </a:rPr>
              <a:t>be</a:t>
            </a:r>
            <a:r>
              <a:rPr sz="3600" spc="10" dirty="0">
                <a:solidFill>
                  <a:srgbClr val="073D86"/>
                </a:solidFill>
                <a:latin typeface="Candara"/>
                <a:cs typeface="Candara"/>
              </a:rPr>
              <a:t> </a:t>
            </a:r>
            <a:r>
              <a:rPr sz="3600" dirty="0">
                <a:solidFill>
                  <a:srgbClr val="073D86"/>
                </a:solidFill>
                <a:latin typeface="Candara"/>
                <a:cs typeface="Candara"/>
              </a:rPr>
              <a:t>sent</a:t>
            </a:r>
            <a:r>
              <a:rPr sz="3600" spc="-5" dirty="0">
                <a:solidFill>
                  <a:srgbClr val="073D86"/>
                </a:solidFill>
                <a:latin typeface="Candara"/>
                <a:cs typeface="Candara"/>
              </a:rPr>
              <a:t> </a:t>
            </a:r>
            <a:r>
              <a:rPr sz="3600" dirty="0">
                <a:solidFill>
                  <a:srgbClr val="073D86"/>
                </a:solidFill>
                <a:latin typeface="Candara"/>
                <a:cs typeface="Candara"/>
              </a:rPr>
              <a:t>home</a:t>
            </a:r>
            <a:r>
              <a:rPr sz="3600" spc="10" dirty="0">
                <a:solidFill>
                  <a:srgbClr val="073D86"/>
                </a:solidFill>
                <a:latin typeface="Candara"/>
                <a:cs typeface="Candara"/>
              </a:rPr>
              <a:t> </a:t>
            </a:r>
            <a:r>
              <a:rPr sz="3600" dirty="0">
                <a:solidFill>
                  <a:srgbClr val="073D86"/>
                </a:solidFill>
                <a:latin typeface="Candara"/>
                <a:cs typeface="Candara"/>
              </a:rPr>
              <a:t>at</a:t>
            </a:r>
            <a:r>
              <a:rPr sz="3600" spc="-5" dirty="0">
                <a:solidFill>
                  <a:srgbClr val="073D86"/>
                </a:solidFill>
                <a:latin typeface="Candara"/>
                <a:cs typeface="Candara"/>
              </a:rPr>
              <a:t> </a:t>
            </a:r>
            <a:r>
              <a:rPr sz="3600" spc="-25" dirty="0">
                <a:solidFill>
                  <a:srgbClr val="073D86"/>
                </a:solidFill>
                <a:latin typeface="Candara"/>
                <a:cs typeface="Candara"/>
              </a:rPr>
              <a:t>the </a:t>
            </a:r>
            <a:r>
              <a:rPr sz="3600" dirty="0">
                <a:solidFill>
                  <a:srgbClr val="073D86"/>
                </a:solidFill>
                <a:latin typeface="Candara"/>
                <a:cs typeface="Candara"/>
              </a:rPr>
              <a:t>end</a:t>
            </a:r>
            <a:r>
              <a:rPr sz="3600" spc="-55" dirty="0">
                <a:solidFill>
                  <a:srgbClr val="073D86"/>
                </a:solidFill>
                <a:latin typeface="Candara"/>
                <a:cs typeface="Candara"/>
              </a:rPr>
              <a:t> </a:t>
            </a:r>
            <a:r>
              <a:rPr sz="3600" dirty="0">
                <a:solidFill>
                  <a:srgbClr val="073D86"/>
                </a:solidFill>
                <a:latin typeface="Candara"/>
                <a:cs typeface="Candara"/>
              </a:rPr>
              <a:t>of</a:t>
            </a:r>
            <a:r>
              <a:rPr sz="3600" spc="-60" dirty="0">
                <a:solidFill>
                  <a:srgbClr val="073D86"/>
                </a:solidFill>
                <a:latin typeface="Candara"/>
                <a:cs typeface="Candara"/>
              </a:rPr>
              <a:t> </a:t>
            </a:r>
            <a:r>
              <a:rPr sz="3600" dirty="0">
                <a:solidFill>
                  <a:srgbClr val="073D86"/>
                </a:solidFill>
                <a:latin typeface="Candara"/>
                <a:cs typeface="Candara"/>
              </a:rPr>
              <a:t>the</a:t>
            </a:r>
            <a:r>
              <a:rPr sz="3600" spc="-45" dirty="0">
                <a:solidFill>
                  <a:srgbClr val="073D86"/>
                </a:solidFill>
                <a:latin typeface="Candara"/>
                <a:cs typeface="Candara"/>
              </a:rPr>
              <a:t> </a:t>
            </a:r>
            <a:r>
              <a:rPr sz="3600" dirty="0">
                <a:solidFill>
                  <a:srgbClr val="073D86"/>
                </a:solidFill>
                <a:latin typeface="Candara"/>
                <a:cs typeface="Candara"/>
              </a:rPr>
              <a:t>Summer</a:t>
            </a:r>
            <a:r>
              <a:rPr sz="3600" spc="-55" dirty="0">
                <a:solidFill>
                  <a:srgbClr val="073D86"/>
                </a:solidFill>
                <a:latin typeface="Candara"/>
                <a:cs typeface="Candara"/>
              </a:rPr>
              <a:t> </a:t>
            </a:r>
            <a:r>
              <a:rPr sz="3600" spc="-35" dirty="0">
                <a:solidFill>
                  <a:srgbClr val="073D86"/>
                </a:solidFill>
                <a:latin typeface="Candara"/>
                <a:cs typeface="Candara"/>
              </a:rPr>
              <a:t>Term</a:t>
            </a:r>
            <a:r>
              <a:rPr sz="3600" spc="-45" dirty="0">
                <a:solidFill>
                  <a:srgbClr val="073D86"/>
                </a:solidFill>
                <a:latin typeface="Candara"/>
                <a:cs typeface="Candara"/>
              </a:rPr>
              <a:t> </a:t>
            </a:r>
            <a:r>
              <a:rPr sz="3600" dirty="0">
                <a:solidFill>
                  <a:srgbClr val="073D86"/>
                </a:solidFill>
                <a:latin typeface="Candara"/>
                <a:cs typeface="Candara"/>
              </a:rPr>
              <a:t>with</a:t>
            </a:r>
            <a:r>
              <a:rPr sz="3600" spc="-45" dirty="0">
                <a:solidFill>
                  <a:srgbClr val="073D86"/>
                </a:solidFill>
                <a:latin typeface="Candara"/>
                <a:cs typeface="Candara"/>
              </a:rPr>
              <a:t> </a:t>
            </a:r>
            <a:r>
              <a:rPr sz="3600" spc="-20" dirty="0">
                <a:solidFill>
                  <a:srgbClr val="073D86"/>
                </a:solidFill>
                <a:latin typeface="Candara"/>
                <a:cs typeface="Candara"/>
              </a:rPr>
              <a:t>your </a:t>
            </a:r>
            <a:r>
              <a:rPr sz="3600" dirty="0">
                <a:solidFill>
                  <a:srgbClr val="073D86"/>
                </a:solidFill>
                <a:latin typeface="Candara"/>
                <a:cs typeface="Candara"/>
              </a:rPr>
              <a:t>child’s</a:t>
            </a:r>
            <a:r>
              <a:rPr sz="3600" spc="-100" dirty="0">
                <a:solidFill>
                  <a:srgbClr val="073D86"/>
                </a:solidFill>
                <a:latin typeface="Candara"/>
                <a:cs typeface="Candara"/>
              </a:rPr>
              <a:t> </a:t>
            </a:r>
            <a:r>
              <a:rPr sz="3600" dirty="0">
                <a:solidFill>
                  <a:srgbClr val="073D86"/>
                </a:solidFill>
                <a:latin typeface="Candara"/>
                <a:cs typeface="Candara"/>
              </a:rPr>
              <a:t>school</a:t>
            </a:r>
            <a:r>
              <a:rPr sz="3600" spc="-125" dirty="0">
                <a:solidFill>
                  <a:srgbClr val="073D86"/>
                </a:solidFill>
                <a:latin typeface="Candara"/>
                <a:cs typeface="Candara"/>
              </a:rPr>
              <a:t> </a:t>
            </a:r>
            <a:r>
              <a:rPr sz="3600" spc="-10" dirty="0">
                <a:solidFill>
                  <a:srgbClr val="073D86"/>
                </a:solidFill>
                <a:latin typeface="Candara"/>
                <a:cs typeface="Candara"/>
              </a:rPr>
              <a:t>report.</a:t>
            </a:r>
            <a:endParaRPr sz="3600" dirty="0">
              <a:latin typeface="Candara"/>
              <a:cs typeface="Candara"/>
            </a:endParaRPr>
          </a:p>
        </p:txBody>
      </p:sp>
      <p:sp>
        <p:nvSpPr>
          <p:cNvPr id="5" name="object 5"/>
          <p:cNvSpPr txBox="1">
            <a:spLocks noGrp="1"/>
          </p:cNvSpPr>
          <p:nvPr>
            <p:ph type="title"/>
          </p:nvPr>
        </p:nvSpPr>
        <p:spPr>
          <a:prstGeom prst="rect">
            <a:avLst/>
          </a:prstGeom>
        </p:spPr>
        <p:txBody>
          <a:bodyPr vert="horz" wrap="square" lIns="0" tIns="283082" rIns="0" bIns="0" rtlCol="0">
            <a:spAutoFit/>
          </a:bodyPr>
          <a:lstStyle/>
          <a:p>
            <a:pPr marL="1459865">
              <a:lnSpc>
                <a:spcPct val="100000"/>
              </a:lnSpc>
              <a:spcBef>
                <a:spcPts val="105"/>
              </a:spcBef>
            </a:pPr>
            <a:r>
              <a:rPr dirty="0"/>
              <a:t>Reporting</a:t>
            </a:r>
            <a:r>
              <a:rPr spc="-95" dirty="0"/>
              <a:t> </a:t>
            </a:r>
            <a:r>
              <a:rPr dirty="0"/>
              <a:t>to</a:t>
            </a:r>
            <a:r>
              <a:rPr spc="-114" dirty="0"/>
              <a:t> </a:t>
            </a:r>
            <a:r>
              <a:rPr spc="-10" dirty="0"/>
              <a:t>Parents</a:t>
            </a:r>
          </a:p>
        </p:txBody>
      </p:sp>
      <p:pic>
        <p:nvPicPr>
          <p:cNvPr id="6" name="object 6"/>
          <p:cNvPicPr/>
          <p:nvPr/>
        </p:nvPicPr>
        <p:blipFill>
          <a:blip r:embed="rId2" cstate="print"/>
          <a:stretch>
            <a:fillRect/>
          </a:stretch>
        </p:blipFill>
        <p:spPr>
          <a:xfrm>
            <a:off x="323088" y="836675"/>
            <a:ext cx="1836420" cy="1691639"/>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17</a:t>
            </a:fld>
            <a:endParaRPr spc="-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93923"/>
            <a:ext cx="7233920" cy="3090590"/>
          </a:xfrm>
          <a:prstGeom prst="rect">
            <a:avLst/>
          </a:prstGeom>
        </p:spPr>
        <p:txBody>
          <a:bodyPr vert="horz" wrap="square" lIns="0" tIns="12700" rIns="0" bIns="0" rtlCol="0" anchor="t">
            <a:spAutoFit/>
          </a:bodyPr>
          <a:lstStyle/>
          <a:p>
            <a:pPr marL="286385" indent="-273685">
              <a:lnSpc>
                <a:spcPct val="100000"/>
              </a:lnSpc>
              <a:spcBef>
                <a:spcPts val="100"/>
              </a:spcBef>
              <a:buClr>
                <a:srgbClr val="30B6FC"/>
              </a:buClr>
              <a:buFont typeface="Symbol"/>
              <a:buChar char=""/>
              <a:tabLst>
                <a:tab pos="286385" algn="l"/>
              </a:tabLst>
            </a:pPr>
            <a:r>
              <a:rPr sz="1800" dirty="0">
                <a:solidFill>
                  <a:srgbClr val="073D86"/>
                </a:solidFill>
                <a:latin typeface="Candara"/>
                <a:cs typeface="Candara"/>
              </a:rPr>
              <a:t>If</a:t>
            </a:r>
            <a:r>
              <a:rPr sz="1800" spc="-35" dirty="0">
                <a:solidFill>
                  <a:srgbClr val="073D86"/>
                </a:solidFill>
                <a:latin typeface="Candara"/>
                <a:cs typeface="Candara"/>
              </a:rPr>
              <a:t> </a:t>
            </a:r>
            <a:r>
              <a:rPr sz="1800" dirty="0">
                <a:solidFill>
                  <a:srgbClr val="073D86"/>
                </a:solidFill>
                <a:latin typeface="Candara"/>
                <a:cs typeface="Candara"/>
              </a:rPr>
              <a:t>you</a:t>
            </a:r>
            <a:r>
              <a:rPr sz="1800" spc="-40" dirty="0">
                <a:solidFill>
                  <a:srgbClr val="073D86"/>
                </a:solidFill>
                <a:latin typeface="Candara"/>
                <a:cs typeface="Candara"/>
              </a:rPr>
              <a:t> </a:t>
            </a:r>
            <a:r>
              <a:rPr sz="1800" dirty="0">
                <a:solidFill>
                  <a:srgbClr val="073D86"/>
                </a:solidFill>
                <a:latin typeface="Candara"/>
                <a:cs typeface="Candara"/>
              </a:rPr>
              <a:t>child</a:t>
            </a:r>
            <a:r>
              <a:rPr sz="1800" spc="-45" dirty="0">
                <a:solidFill>
                  <a:srgbClr val="073D86"/>
                </a:solidFill>
                <a:latin typeface="Candara"/>
                <a:cs typeface="Candara"/>
              </a:rPr>
              <a:t> </a:t>
            </a:r>
            <a:r>
              <a:rPr sz="1800" dirty="0">
                <a:solidFill>
                  <a:srgbClr val="073D86"/>
                </a:solidFill>
                <a:latin typeface="Candara"/>
                <a:cs typeface="Candara"/>
              </a:rPr>
              <a:t>has</a:t>
            </a:r>
            <a:r>
              <a:rPr sz="1800" spc="-30" dirty="0">
                <a:solidFill>
                  <a:srgbClr val="073D86"/>
                </a:solidFill>
                <a:latin typeface="Candara"/>
                <a:cs typeface="Candara"/>
              </a:rPr>
              <a:t> </a:t>
            </a:r>
            <a:r>
              <a:rPr sz="1800" dirty="0">
                <a:solidFill>
                  <a:srgbClr val="073D86"/>
                </a:solidFill>
                <a:latin typeface="Candara"/>
                <a:cs typeface="Candara"/>
              </a:rPr>
              <a:t>not</a:t>
            </a:r>
            <a:r>
              <a:rPr sz="1800" spc="-30" dirty="0">
                <a:solidFill>
                  <a:srgbClr val="073D86"/>
                </a:solidFill>
                <a:latin typeface="Candara"/>
                <a:cs typeface="Candara"/>
              </a:rPr>
              <a:t> </a:t>
            </a:r>
            <a:r>
              <a:rPr sz="1800" dirty="0">
                <a:solidFill>
                  <a:srgbClr val="073D86"/>
                </a:solidFill>
                <a:latin typeface="Candara"/>
                <a:cs typeface="Candara"/>
              </a:rPr>
              <a:t>reached</a:t>
            </a:r>
            <a:r>
              <a:rPr sz="1800" spc="-35" dirty="0">
                <a:solidFill>
                  <a:srgbClr val="073D86"/>
                </a:solidFill>
                <a:latin typeface="Candara"/>
                <a:cs typeface="Candara"/>
              </a:rPr>
              <a:t> </a:t>
            </a:r>
            <a:r>
              <a:rPr sz="1800" dirty="0">
                <a:solidFill>
                  <a:srgbClr val="073D86"/>
                </a:solidFill>
                <a:latin typeface="Candara"/>
                <a:cs typeface="Candara"/>
              </a:rPr>
              <a:t>the</a:t>
            </a:r>
            <a:r>
              <a:rPr sz="1800" spc="-40" dirty="0">
                <a:solidFill>
                  <a:srgbClr val="073D86"/>
                </a:solidFill>
                <a:latin typeface="Candara"/>
                <a:cs typeface="Candara"/>
              </a:rPr>
              <a:t> </a:t>
            </a:r>
            <a:r>
              <a:rPr sz="1800" dirty="0">
                <a:solidFill>
                  <a:srgbClr val="073D86"/>
                </a:solidFill>
                <a:latin typeface="Candara"/>
                <a:cs typeface="Candara"/>
              </a:rPr>
              <a:t>expected</a:t>
            </a:r>
            <a:r>
              <a:rPr sz="1800" spc="-30" dirty="0">
                <a:solidFill>
                  <a:srgbClr val="073D86"/>
                </a:solidFill>
                <a:latin typeface="Candara"/>
                <a:cs typeface="Candara"/>
              </a:rPr>
              <a:t> </a:t>
            </a:r>
            <a:r>
              <a:rPr sz="1800" dirty="0">
                <a:solidFill>
                  <a:srgbClr val="073D86"/>
                </a:solidFill>
                <a:latin typeface="Candara"/>
                <a:cs typeface="Candara"/>
              </a:rPr>
              <a:t>standard</a:t>
            </a:r>
            <a:r>
              <a:rPr sz="1800" spc="-60" dirty="0">
                <a:solidFill>
                  <a:srgbClr val="073D86"/>
                </a:solidFill>
                <a:latin typeface="Candara"/>
                <a:cs typeface="Candara"/>
              </a:rPr>
              <a:t> </a:t>
            </a:r>
            <a:r>
              <a:rPr sz="1800" dirty="0">
                <a:solidFill>
                  <a:srgbClr val="073D86"/>
                </a:solidFill>
                <a:latin typeface="Candara"/>
                <a:cs typeface="Candara"/>
              </a:rPr>
              <a:t>they</a:t>
            </a:r>
            <a:r>
              <a:rPr sz="1800" spc="-25" dirty="0">
                <a:solidFill>
                  <a:srgbClr val="073D86"/>
                </a:solidFill>
                <a:latin typeface="Candara"/>
                <a:cs typeface="Candara"/>
              </a:rPr>
              <a:t> </a:t>
            </a:r>
            <a:r>
              <a:rPr sz="1800" dirty="0">
                <a:solidFill>
                  <a:srgbClr val="073D86"/>
                </a:solidFill>
                <a:latin typeface="Candara"/>
                <a:cs typeface="Candara"/>
              </a:rPr>
              <a:t>will</a:t>
            </a:r>
            <a:r>
              <a:rPr sz="1800" spc="-45" dirty="0">
                <a:solidFill>
                  <a:srgbClr val="073D86"/>
                </a:solidFill>
                <a:latin typeface="Candara"/>
                <a:cs typeface="Candara"/>
              </a:rPr>
              <a:t> </a:t>
            </a:r>
            <a:r>
              <a:rPr sz="1800" dirty="0">
                <a:solidFill>
                  <a:srgbClr val="073D86"/>
                </a:solidFill>
                <a:latin typeface="Candara"/>
                <a:cs typeface="Candara"/>
              </a:rPr>
              <a:t>have</a:t>
            </a:r>
            <a:r>
              <a:rPr sz="1800" spc="-40" dirty="0">
                <a:solidFill>
                  <a:srgbClr val="073D86"/>
                </a:solidFill>
                <a:latin typeface="Candara"/>
                <a:cs typeface="Candara"/>
              </a:rPr>
              <a:t> </a:t>
            </a:r>
            <a:r>
              <a:rPr sz="1800" spc="-25" dirty="0">
                <a:solidFill>
                  <a:srgbClr val="073D86"/>
                </a:solidFill>
                <a:latin typeface="Candara"/>
                <a:cs typeface="Candara"/>
              </a:rPr>
              <a:t>the</a:t>
            </a:r>
            <a:endParaRPr sz="1800" dirty="0">
              <a:latin typeface="Candara"/>
              <a:cs typeface="Candara"/>
            </a:endParaRPr>
          </a:p>
          <a:p>
            <a:pPr marL="286385">
              <a:lnSpc>
                <a:spcPct val="100000"/>
              </a:lnSpc>
            </a:pPr>
            <a:r>
              <a:rPr sz="1800" dirty="0">
                <a:solidFill>
                  <a:srgbClr val="073D86"/>
                </a:solidFill>
                <a:latin typeface="Candara"/>
                <a:cs typeface="Candara"/>
              </a:rPr>
              <a:t>opportunity</a:t>
            </a:r>
            <a:r>
              <a:rPr sz="1800" spc="-25" dirty="0">
                <a:solidFill>
                  <a:srgbClr val="073D86"/>
                </a:solidFill>
                <a:latin typeface="Candara"/>
                <a:cs typeface="Candara"/>
              </a:rPr>
              <a:t> </a:t>
            </a:r>
            <a:r>
              <a:rPr sz="1800" dirty="0">
                <a:solidFill>
                  <a:srgbClr val="073D86"/>
                </a:solidFill>
                <a:latin typeface="Candara"/>
                <a:cs typeface="Candara"/>
              </a:rPr>
              <a:t>to</a:t>
            </a:r>
            <a:r>
              <a:rPr sz="1800" spc="-35" dirty="0">
                <a:solidFill>
                  <a:srgbClr val="073D86"/>
                </a:solidFill>
                <a:latin typeface="Candara"/>
                <a:cs typeface="Candara"/>
              </a:rPr>
              <a:t> </a:t>
            </a:r>
            <a:r>
              <a:rPr sz="1800" spc="-10" dirty="0">
                <a:solidFill>
                  <a:srgbClr val="073D86"/>
                </a:solidFill>
                <a:latin typeface="Candara"/>
                <a:cs typeface="Candara"/>
              </a:rPr>
              <a:t>re-</a:t>
            </a:r>
            <a:r>
              <a:rPr sz="1800" dirty="0">
                <a:solidFill>
                  <a:srgbClr val="073D86"/>
                </a:solidFill>
                <a:latin typeface="Candara"/>
                <a:cs typeface="Candara"/>
              </a:rPr>
              <a:t>take</a:t>
            </a:r>
            <a:r>
              <a:rPr sz="1800" spc="-15" dirty="0">
                <a:solidFill>
                  <a:srgbClr val="073D86"/>
                </a:solidFill>
                <a:latin typeface="Candara"/>
                <a:cs typeface="Candara"/>
              </a:rPr>
              <a:t> </a:t>
            </a:r>
            <a:r>
              <a:rPr sz="1800" dirty="0">
                <a:solidFill>
                  <a:srgbClr val="073D86"/>
                </a:solidFill>
                <a:latin typeface="Candara"/>
                <a:cs typeface="Candara"/>
              </a:rPr>
              <a:t>the</a:t>
            </a:r>
            <a:r>
              <a:rPr sz="1800" spc="-30" dirty="0">
                <a:solidFill>
                  <a:srgbClr val="073D86"/>
                </a:solidFill>
                <a:latin typeface="Candara"/>
                <a:cs typeface="Candara"/>
              </a:rPr>
              <a:t> </a:t>
            </a:r>
            <a:r>
              <a:rPr sz="1800" dirty="0">
                <a:solidFill>
                  <a:srgbClr val="073D86"/>
                </a:solidFill>
                <a:latin typeface="Candara"/>
                <a:cs typeface="Candara"/>
              </a:rPr>
              <a:t>check</a:t>
            </a:r>
            <a:r>
              <a:rPr sz="1800" spc="-35" dirty="0">
                <a:solidFill>
                  <a:srgbClr val="073D86"/>
                </a:solidFill>
                <a:latin typeface="Candara"/>
                <a:cs typeface="Candara"/>
              </a:rPr>
              <a:t> </a:t>
            </a:r>
            <a:r>
              <a:rPr sz="1800" dirty="0">
                <a:solidFill>
                  <a:srgbClr val="073D86"/>
                </a:solidFill>
                <a:latin typeface="Candara"/>
                <a:cs typeface="Candara"/>
              </a:rPr>
              <a:t>in</a:t>
            </a:r>
            <a:r>
              <a:rPr sz="1800" spc="-25" dirty="0">
                <a:solidFill>
                  <a:srgbClr val="073D86"/>
                </a:solidFill>
                <a:latin typeface="Candara"/>
                <a:cs typeface="Candara"/>
              </a:rPr>
              <a:t> </a:t>
            </a:r>
            <a:r>
              <a:rPr sz="1800" dirty="0">
                <a:solidFill>
                  <a:srgbClr val="073D86"/>
                </a:solidFill>
                <a:latin typeface="Candara"/>
                <a:cs typeface="Candara"/>
              </a:rPr>
              <a:t>year</a:t>
            </a:r>
            <a:r>
              <a:rPr sz="1800" spc="-25" dirty="0">
                <a:solidFill>
                  <a:srgbClr val="073D86"/>
                </a:solidFill>
                <a:latin typeface="Candara"/>
                <a:cs typeface="Candara"/>
              </a:rPr>
              <a:t> 2.</a:t>
            </a:r>
            <a:endParaRPr sz="1800" dirty="0">
              <a:latin typeface="Candara"/>
              <a:cs typeface="Candara"/>
            </a:endParaRPr>
          </a:p>
          <a:p>
            <a:pPr>
              <a:lnSpc>
                <a:spcPct val="100000"/>
              </a:lnSpc>
              <a:spcBef>
                <a:spcPts val="825"/>
              </a:spcBef>
            </a:pPr>
            <a:endParaRPr sz="1800" dirty="0">
              <a:latin typeface="Candara"/>
              <a:cs typeface="Candara"/>
            </a:endParaRPr>
          </a:p>
          <a:p>
            <a:pPr marL="286385" marR="5080" indent="-274320">
              <a:lnSpc>
                <a:spcPct val="100000"/>
              </a:lnSpc>
              <a:buClr>
                <a:srgbClr val="30B6FC"/>
              </a:buClr>
              <a:buFont typeface="Symbol"/>
              <a:buChar char=""/>
              <a:tabLst>
                <a:tab pos="286385" algn="l"/>
              </a:tabLst>
            </a:pPr>
            <a:r>
              <a:rPr sz="1800" dirty="0">
                <a:solidFill>
                  <a:srgbClr val="073D86"/>
                </a:solidFill>
                <a:latin typeface="Candara"/>
                <a:cs typeface="Candara"/>
              </a:rPr>
              <a:t>Some</a:t>
            </a:r>
            <a:r>
              <a:rPr sz="1800" spc="-25" dirty="0">
                <a:solidFill>
                  <a:srgbClr val="073D86"/>
                </a:solidFill>
                <a:latin typeface="Candara"/>
                <a:cs typeface="Candara"/>
              </a:rPr>
              <a:t> </a:t>
            </a:r>
            <a:r>
              <a:rPr sz="1800" dirty="0">
                <a:solidFill>
                  <a:srgbClr val="073D86"/>
                </a:solidFill>
                <a:latin typeface="Candara"/>
                <a:cs typeface="Candara"/>
              </a:rPr>
              <a:t>children</a:t>
            </a:r>
            <a:r>
              <a:rPr sz="1800" spc="-45" dirty="0">
                <a:solidFill>
                  <a:srgbClr val="073D86"/>
                </a:solidFill>
                <a:latin typeface="Candara"/>
                <a:cs typeface="Candara"/>
              </a:rPr>
              <a:t> </a:t>
            </a:r>
            <a:r>
              <a:rPr sz="1800" dirty="0">
                <a:solidFill>
                  <a:srgbClr val="073D86"/>
                </a:solidFill>
                <a:latin typeface="Candara"/>
                <a:cs typeface="Candara"/>
              </a:rPr>
              <a:t>may</a:t>
            </a:r>
            <a:r>
              <a:rPr sz="1800" spc="-25" dirty="0">
                <a:solidFill>
                  <a:srgbClr val="073D86"/>
                </a:solidFill>
                <a:latin typeface="Candara"/>
                <a:cs typeface="Candara"/>
              </a:rPr>
              <a:t> </a:t>
            </a:r>
            <a:r>
              <a:rPr sz="1800" dirty="0">
                <a:solidFill>
                  <a:srgbClr val="073D86"/>
                </a:solidFill>
                <a:latin typeface="Candara"/>
                <a:cs typeface="Candara"/>
              </a:rPr>
              <a:t>not</a:t>
            </a:r>
            <a:r>
              <a:rPr sz="1800" spc="-25" dirty="0">
                <a:solidFill>
                  <a:srgbClr val="073D86"/>
                </a:solidFill>
                <a:latin typeface="Candara"/>
                <a:cs typeface="Candara"/>
              </a:rPr>
              <a:t> </a:t>
            </a:r>
            <a:r>
              <a:rPr lang="en-GB" dirty="0">
                <a:solidFill>
                  <a:srgbClr val="073D86"/>
                </a:solidFill>
                <a:latin typeface="Candara"/>
                <a:cs typeface="Candara"/>
              </a:rPr>
              <a:t>pass</a:t>
            </a:r>
            <a:r>
              <a:rPr sz="1800" spc="-35" dirty="0">
                <a:solidFill>
                  <a:srgbClr val="073D86"/>
                </a:solidFill>
                <a:latin typeface="Candara"/>
                <a:cs typeface="Candara"/>
              </a:rPr>
              <a:t> </a:t>
            </a:r>
            <a:r>
              <a:rPr sz="1800" dirty="0">
                <a:solidFill>
                  <a:srgbClr val="073D86"/>
                </a:solidFill>
                <a:latin typeface="Candara"/>
                <a:cs typeface="Candara"/>
              </a:rPr>
              <a:t>the</a:t>
            </a:r>
            <a:r>
              <a:rPr sz="1800" spc="-25" dirty="0">
                <a:solidFill>
                  <a:srgbClr val="073D86"/>
                </a:solidFill>
                <a:latin typeface="Candara"/>
                <a:cs typeface="Candara"/>
              </a:rPr>
              <a:t> </a:t>
            </a:r>
            <a:r>
              <a:rPr sz="1800" dirty="0">
                <a:solidFill>
                  <a:srgbClr val="073D86"/>
                </a:solidFill>
                <a:latin typeface="Candara"/>
                <a:cs typeface="Candara"/>
              </a:rPr>
              <a:t>check</a:t>
            </a:r>
            <a:r>
              <a:rPr sz="1800" spc="-30" dirty="0">
                <a:solidFill>
                  <a:srgbClr val="073D86"/>
                </a:solidFill>
                <a:latin typeface="Candara"/>
                <a:cs typeface="Candara"/>
              </a:rPr>
              <a:t> </a:t>
            </a:r>
            <a:r>
              <a:rPr sz="1800" dirty="0">
                <a:solidFill>
                  <a:srgbClr val="073D86"/>
                </a:solidFill>
                <a:latin typeface="Candara"/>
                <a:cs typeface="Candara"/>
              </a:rPr>
              <a:t>but</a:t>
            </a:r>
            <a:r>
              <a:rPr sz="1800" spc="-20" dirty="0">
                <a:solidFill>
                  <a:srgbClr val="073D86"/>
                </a:solidFill>
                <a:latin typeface="Candara"/>
                <a:cs typeface="Candara"/>
              </a:rPr>
              <a:t> </a:t>
            </a:r>
            <a:r>
              <a:rPr sz="1800" dirty="0">
                <a:solidFill>
                  <a:srgbClr val="073D86"/>
                </a:solidFill>
                <a:latin typeface="Candara"/>
                <a:cs typeface="Candara"/>
              </a:rPr>
              <a:t>that</a:t>
            </a:r>
            <a:r>
              <a:rPr sz="1800" spc="-15" dirty="0">
                <a:solidFill>
                  <a:srgbClr val="073D86"/>
                </a:solidFill>
                <a:latin typeface="Candara"/>
                <a:cs typeface="Candara"/>
              </a:rPr>
              <a:t> </a:t>
            </a:r>
            <a:r>
              <a:rPr sz="1800" dirty="0">
                <a:solidFill>
                  <a:srgbClr val="073D86"/>
                </a:solidFill>
                <a:latin typeface="Candara"/>
                <a:cs typeface="Candara"/>
              </a:rPr>
              <a:t>does</a:t>
            </a:r>
            <a:r>
              <a:rPr sz="1800" spc="-55" dirty="0">
                <a:solidFill>
                  <a:srgbClr val="073D86"/>
                </a:solidFill>
                <a:latin typeface="Candara"/>
                <a:cs typeface="Candara"/>
              </a:rPr>
              <a:t> </a:t>
            </a:r>
            <a:r>
              <a:rPr sz="1800" dirty="0">
                <a:solidFill>
                  <a:srgbClr val="073D86"/>
                </a:solidFill>
                <a:latin typeface="Candara"/>
                <a:cs typeface="Candara"/>
              </a:rPr>
              <a:t>not</a:t>
            </a:r>
            <a:r>
              <a:rPr sz="1800" spc="-30" dirty="0">
                <a:solidFill>
                  <a:srgbClr val="073D86"/>
                </a:solidFill>
                <a:latin typeface="Candara"/>
                <a:cs typeface="Candara"/>
              </a:rPr>
              <a:t> </a:t>
            </a:r>
            <a:r>
              <a:rPr sz="1800" dirty="0">
                <a:solidFill>
                  <a:srgbClr val="073D86"/>
                </a:solidFill>
                <a:latin typeface="Candara"/>
                <a:cs typeface="Candara"/>
              </a:rPr>
              <a:t>mean</a:t>
            </a:r>
            <a:r>
              <a:rPr sz="1800" spc="-25" dirty="0">
                <a:solidFill>
                  <a:srgbClr val="073D86"/>
                </a:solidFill>
                <a:latin typeface="Candara"/>
                <a:cs typeface="Candara"/>
              </a:rPr>
              <a:t> </a:t>
            </a:r>
            <a:r>
              <a:rPr sz="1800" dirty="0">
                <a:solidFill>
                  <a:srgbClr val="073D86"/>
                </a:solidFill>
                <a:latin typeface="Candara"/>
                <a:cs typeface="Candara"/>
              </a:rPr>
              <a:t>we</a:t>
            </a:r>
            <a:r>
              <a:rPr sz="1800" spc="-20" dirty="0">
                <a:solidFill>
                  <a:srgbClr val="073D86"/>
                </a:solidFill>
                <a:latin typeface="Candara"/>
                <a:cs typeface="Candara"/>
              </a:rPr>
              <a:t> </a:t>
            </a:r>
            <a:r>
              <a:rPr sz="1800" spc="-25" dirty="0">
                <a:solidFill>
                  <a:srgbClr val="073D86"/>
                </a:solidFill>
                <a:latin typeface="Candara"/>
                <a:cs typeface="Candara"/>
              </a:rPr>
              <a:t>are </a:t>
            </a:r>
            <a:r>
              <a:rPr sz="1800" dirty="0">
                <a:solidFill>
                  <a:srgbClr val="073D86"/>
                </a:solidFill>
                <a:latin typeface="Candara"/>
                <a:cs typeface="Candara"/>
              </a:rPr>
              <a:t>concerned</a:t>
            </a:r>
            <a:r>
              <a:rPr sz="1800" spc="-55" dirty="0">
                <a:solidFill>
                  <a:srgbClr val="073D86"/>
                </a:solidFill>
                <a:latin typeface="Candara"/>
                <a:cs typeface="Candara"/>
              </a:rPr>
              <a:t> </a:t>
            </a:r>
            <a:r>
              <a:rPr sz="1800" dirty="0">
                <a:solidFill>
                  <a:srgbClr val="073D86"/>
                </a:solidFill>
                <a:latin typeface="Candara"/>
                <a:cs typeface="Candara"/>
              </a:rPr>
              <a:t>about</a:t>
            </a:r>
            <a:r>
              <a:rPr sz="1800" spc="-50" dirty="0">
                <a:solidFill>
                  <a:srgbClr val="073D86"/>
                </a:solidFill>
                <a:latin typeface="Candara"/>
                <a:cs typeface="Candara"/>
              </a:rPr>
              <a:t> </a:t>
            </a:r>
            <a:r>
              <a:rPr sz="1800" dirty="0">
                <a:solidFill>
                  <a:srgbClr val="073D86"/>
                </a:solidFill>
                <a:latin typeface="Candara"/>
                <a:cs typeface="Candara"/>
              </a:rPr>
              <a:t>their</a:t>
            </a:r>
            <a:r>
              <a:rPr sz="1800" spc="-45" dirty="0">
                <a:solidFill>
                  <a:srgbClr val="073D86"/>
                </a:solidFill>
                <a:latin typeface="Candara"/>
                <a:cs typeface="Candara"/>
              </a:rPr>
              <a:t> </a:t>
            </a:r>
            <a:r>
              <a:rPr sz="1800" spc="-10" dirty="0">
                <a:solidFill>
                  <a:srgbClr val="073D86"/>
                </a:solidFill>
                <a:latin typeface="Candara"/>
                <a:cs typeface="Candara"/>
              </a:rPr>
              <a:t>reading.</a:t>
            </a:r>
            <a:endParaRPr sz="1800" dirty="0">
              <a:latin typeface="Candara"/>
              <a:cs typeface="Candara"/>
            </a:endParaRPr>
          </a:p>
          <a:p>
            <a:pPr>
              <a:lnSpc>
                <a:spcPct val="100000"/>
              </a:lnSpc>
              <a:spcBef>
                <a:spcPts val="830"/>
              </a:spcBef>
              <a:buClr>
                <a:srgbClr val="30B6FC"/>
              </a:buClr>
              <a:buFont typeface="Symbol"/>
              <a:buChar char=""/>
            </a:pPr>
            <a:endParaRPr sz="1800" dirty="0">
              <a:latin typeface="Candara"/>
              <a:cs typeface="Candara"/>
            </a:endParaRPr>
          </a:p>
          <a:p>
            <a:pPr marL="286385" marR="119380" indent="-274320">
              <a:lnSpc>
                <a:spcPct val="100000"/>
              </a:lnSpc>
              <a:buClr>
                <a:srgbClr val="30B6FC"/>
              </a:buClr>
              <a:buFont typeface="Symbol"/>
              <a:buChar char=""/>
              <a:tabLst>
                <a:tab pos="286385" algn="l"/>
              </a:tabLst>
            </a:pPr>
            <a:r>
              <a:rPr sz="1800" dirty="0">
                <a:solidFill>
                  <a:srgbClr val="073D86"/>
                </a:solidFill>
                <a:latin typeface="Candara"/>
                <a:cs typeface="Candara"/>
              </a:rPr>
              <a:t>You</a:t>
            </a:r>
            <a:r>
              <a:rPr sz="1800" spc="-50" dirty="0">
                <a:solidFill>
                  <a:srgbClr val="073D86"/>
                </a:solidFill>
                <a:latin typeface="Candara"/>
                <a:cs typeface="Candara"/>
              </a:rPr>
              <a:t> </a:t>
            </a:r>
            <a:r>
              <a:rPr sz="1800" dirty="0">
                <a:solidFill>
                  <a:srgbClr val="073D86"/>
                </a:solidFill>
                <a:latin typeface="Candara"/>
                <a:cs typeface="Candara"/>
              </a:rPr>
              <a:t>will</a:t>
            </a:r>
            <a:r>
              <a:rPr sz="1800" spc="-35" dirty="0">
                <a:solidFill>
                  <a:srgbClr val="073D86"/>
                </a:solidFill>
                <a:latin typeface="Candara"/>
                <a:cs typeface="Candara"/>
              </a:rPr>
              <a:t> </a:t>
            </a:r>
            <a:r>
              <a:rPr sz="1800" dirty="0">
                <a:solidFill>
                  <a:srgbClr val="073D86"/>
                </a:solidFill>
                <a:latin typeface="Candara"/>
                <a:cs typeface="Candara"/>
              </a:rPr>
              <a:t>be</a:t>
            </a:r>
            <a:r>
              <a:rPr sz="1800" spc="-35" dirty="0">
                <a:solidFill>
                  <a:srgbClr val="073D86"/>
                </a:solidFill>
                <a:latin typeface="Candara"/>
                <a:cs typeface="Candara"/>
              </a:rPr>
              <a:t> </a:t>
            </a:r>
            <a:r>
              <a:rPr sz="1800" dirty="0">
                <a:solidFill>
                  <a:srgbClr val="073D86"/>
                </a:solidFill>
                <a:latin typeface="Candara"/>
                <a:cs typeface="Candara"/>
              </a:rPr>
              <a:t>informed</a:t>
            </a:r>
            <a:r>
              <a:rPr sz="1800" spc="-35" dirty="0">
                <a:solidFill>
                  <a:srgbClr val="073D86"/>
                </a:solidFill>
                <a:latin typeface="Candara"/>
                <a:cs typeface="Candara"/>
              </a:rPr>
              <a:t> </a:t>
            </a:r>
            <a:r>
              <a:rPr sz="1800" dirty="0">
                <a:solidFill>
                  <a:srgbClr val="073D86"/>
                </a:solidFill>
                <a:latin typeface="Candara"/>
                <a:cs typeface="Candara"/>
              </a:rPr>
              <a:t>by</a:t>
            </a:r>
            <a:r>
              <a:rPr sz="1800" spc="-30" dirty="0">
                <a:solidFill>
                  <a:srgbClr val="073D86"/>
                </a:solidFill>
                <a:latin typeface="Candara"/>
                <a:cs typeface="Candara"/>
              </a:rPr>
              <a:t> </a:t>
            </a:r>
            <a:r>
              <a:rPr sz="1800" dirty="0">
                <a:solidFill>
                  <a:srgbClr val="073D86"/>
                </a:solidFill>
                <a:latin typeface="Candara"/>
                <a:cs typeface="Candara"/>
              </a:rPr>
              <a:t>your</a:t>
            </a:r>
            <a:r>
              <a:rPr sz="1800" spc="-30" dirty="0">
                <a:solidFill>
                  <a:srgbClr val="073D86"/>
                </a:solidFill>
                <a:latin typeface="Candara"/>
                <a:cs typeface="Candara"/>
              </a:rPr>
              <a:t> </a:t>
            </a:r>
            <a:r>
              <a:rPr sz="1800" dirty="0">
                <a:solidFill>
                  <a:srgbClr val="073D86"/>
                </a:solidFill>
                <a:latin typeface="Candara"/>
                <a:cs typeface="Candara"/>
              </a:rPr>
              <a:t>class</a:t>
            </a:r>
            <a:r>
              <a:rPr sz="1800" spc="-30" dirty="0">
                <a:solidFill>
                  <a:srgbClr val="073D86"/>
                </a:solidFill>
                <a:latin typeface="Candara"/>
                <a:cs typeface="Candara"/>
              </a:rPr>
              <a:t> </a:t>
            </a:r>
            <a:r>
              <a:rPr sz="1800" dirty="0">
                <a:solidFill>
                  <a:srgbClr val="073D86"/>
                </a:solidFill>
                <a:latin typeface="Candara"/>
                <a:cs typeface="Candara"/>
              </a:rPr>
              <a:t>teacher</a:t>
            </a:r>
            <a:r>
              <a:rPr sz="1800" spc="-30" dirty="0">
                <a:solidFill>
                  <a:srgbClr val="073D86"/>
                </a:solidFill>
                <a:latin typeface="Candara"/>
                <a:cs typeface="Candara"/>
              </a:rPr>
              <a:t> </a:t>
            </a:r>
            <a:r>
              <a:rPr sz="1800" dirty="0">
                <a:solidFill>
                  <a:srgbClr val="073D86"/>
                </a:solidFill>
                <a:latin typeface="Candara"/>
                <a:cs typeface="Candara"/>
              </a:rPr>
              <a:t>if</a:t>
            </a:r>
            <a:r>
              <a:rPr sz="1800" spc="-25" dirty="0">
                <a:solidFill>
                  <a:srgbClr val="073D86"/>
                </a:solidFill>
                <a:latin typeface="Candara"/>
                <a:cs typeface="Candara"/>
              </a:rPr>
              <a:t> </a:t>
            </a:r>
            <a:r>
              <a:rPr sz="1800" dirty="0">
                <a:solidFill>
                  <a:srgbClr val="073D86"/>
                </a:solidFill>
                <a:latin typeface="Candara"/>
                <a:cs typeface="Candara"/>
              </a:rPr>
              <a:t>they</a:t>
            </a:r>
            <a:r>
              <a:rPr sz="1800" spc="-25" dirty="0">
                <a:solidFill>
                  <a:srgbClr val="073D86"/>
                </a:solidFill>
                <a:latin typeface="Candara"/>
                <a:cs typeface="Candara"/>
              </a:rPr>
              <a:t> </a:t>
            </a:r>
            <a:r>
              <a:rPr sz="1800" dirty="0">
                <a:solidFill>
                  <a:srgbClr val="073D86"/>
                </a:solidFill>
                <a:latin typeface="Candara"/>
                <a:cs typeface="Candara"/>
              </a:rPr>
              <a:t>have</a:t>
            </a:r>
            <a:r>
              <a:rPr sz="1800" spc="-15" dirty="0">
                <a:solidFill>
                  <a:srgbClr val="073D86"/>
                </a:solidFill>
                <a:latin typeface="Candara"/>
                <a:cs typeface="Candara"/>
              </a:rPr>
              <a:t> </a:t>
            </a:r>
            <a:r>
              <a:rPr sz="1800" dirty="0">
                <a:solidFill>
                  <a:srgbClr val="073D86"/>
                </a:solidFill>
                <a:latin typeface="Candara"/>
                <a:cs typeface="Candara"/>
              </a:rPr>
              <a:t>a</a:t>
            </a:r>
            <a:r>
              <a:rPr sz="1800" spc="-20" dirty="0">
                <a:solidFill>
                  <a:srgbClr val="073D86"/>
                </a:solidFill>
                <a:latin typeface="Candara"/>
                <a:cs typeface="Candara"/>
              </a:rPr>
              <a:t> </a:t>
            </a:r>
            <a:r>
              <a:rPr sz="1800" dirty="0">
                <a:solidFill>
                  <a:srgbClr val="073D86"/>
                </a:solidFill>
                <a:latin typeface="Candara"/>
                <a:cs typeface="Candara"/>
              </a:rPr>
              <a:t>concern</a:t>
            </a:r>
            <a:r>
              <a:rPr sz="1800" spc="-35" dirty="0">
                <a:solidFill>
                  <a:srgbClr val="073D86"/>
                </a:solidFill>
                <a:latin typeface="Candara"/>
                <a:cs typeface="Candara"/>
              </a:rPr>
              <a:t> </a:t>
            </a:r>
            <a:r>
              <a:rPr sz="1800" spc="-10" dirty="0">
                <a:solidFill>
                  <a:srgbClr val="073D86"/>
                </a:solidFill>
                <a:latin typeface="Candara"/>
                <a:cs typeface="Candara"/>
              </a:rPr>
              <a:t>about </a:t>
            </a:r>
            <a:r>
              <a:rPr sz="1800" dirty="0">
                <a:solidFill>
                  <a:srgbClr val="073D86"/>
                </a:solidFill>
                <a:latin typeface="Candara"/>
                <a:cs typeface="Candara"/>
              </a:rPr>
              <a:t>your</a:t>
            </a:r>
            <a:r>
              <a:rPr sz="1800" spc="-40" dirty="0">
                <a:solidFill>
                  <a:srgbClr val="073D86"/>
                </a:solidFill>
                <a:latin typeface="Candara"/>
                <a:cs typeface="Candara"/>
              </a:rPr>
              <a:t> </a:t>
            </a:r>
            <a:r>
              <a:rPr sz="1800" dirty="0">
                <a:solidFill>
                  <a:srgbClr val="073D86"/>
                </a:solidFill>
                <a:latin typeface="Candara"/>
                <a:cs typeface="Candara"/>
              </a:rPr>
              <a:t>child’s</a:t>
            </a:r>
            <a:r>
              <a:rPr sz="1800" spc="-55" dirty="0">
                <a:solidFill>
                  <a:srgbClr val="073D86"/>
                </a:solidFill>
                <a:latin typeface="Candara"/>
                <a:cs typeface="Candara"/>
              </a:rPr>
              <a:t> </a:t>
            </a:r>
            <a:r>
              <a:rPr sz="1800" dirty="0">
                <a:solidFill>
                  <a:srgbClr val="073D86"/>
                </a:solidFill>
                <a:latin typeface="Candara"/>
                <a:cs typeface="Candara"/>
              </a:rPr>
              <a:t>phonic</a:t>
            </a:r>
            <a:r>
              <a:rPr sz="1800" spc="-40" dirty="0">
                <a:solidFill>
                  <a:srgbClr val="073D86"/>
                </a:solidFill>
                <a:latin typeface="Candara"/>
                <a:cs typeface="Candara"/>
              </a:rPr>
              <a:t> </a:t>
            </a:r>
            <a:r>
              <a:rPr sz="1800" dirty="0">
                <a:solidFill>
                  <a:srgbClr val="073D86"/>
                </a:solidFill>
                <a:latin typeface="Candara"/>
                <a:cs typeface="Candara"/>
              </a:rPr>
              <a:t>knowledge</a:t>
            </a:r>
            <a:r>
              <a:rPr sz="1800" spc="-40" dirty="0">
                <a:solidFill>
                  <a:srgbClr val="073D86"/>
                </a:solidFill>
                <a:latin typeface="Candara"/>
                <a:cs typeface="Candara"/>
              </a:rPr>
              <a:t> </a:t>
            </a:r>
            <a:r>
              <a:rPr sz="1800" dirty="0">
                <a:solidFill>
                  <a:srgbClr val="073D86"/>
                </a:solidFill>
                <a:latin typeface="Candara"/>
                <a:cs typeface="Candara"/>
              </a:rPr>
              <a:t>or</a:t>
            </a:r>
            <a:r>
              <a:rPr sz="1800" spc="-35" dirty="0">
                <a:solidFill>
                  <a:srgbClr val="073D86"/>
                </a:solidFill>
                <a:latin typeface="Candara"/>
                <a:cs typeface="Candara"/>
              </a:rPr>
              <a:t> </a:t>
            </a:r>
            <a:r>
              <a:rPr sz="1800" dirty="0">
                <a:solidFill>
                  <a:srgbClr val="073D86"/>
                </a:solidFill>
                <a:latin typeface="Candara"/>
                <a:cs typeface="Candara"/>
              </a:rPr>
              <a:t>ability.</a:t>
            </a:r>
            <a:r>
              <a:rPr sz="1800" spc="-45" dirty="0">
                <a:solidFill>
                  <a:srgbClr val="073D86"/>
                </a:solidFill>
                <a:latin typeface="Candara"/>
                <a:cs typeface="Candara"/>
              </a:rPr>
              <a:t> </a:t>
            </a:r>
            <a:endParaRPr sz="1800" dirty="0">
              <a:latin typeface="Candara"/>
              <a:cs typeface="Candara"/>
            </a:endParaRPr>
          </a:p>
          <a:p>
            <a:pPr>
              <a:lnSpc>
                <a:spcPct val="100000"/>
              </a:lnSpc>
              <a:spcBef>
                <a:spcPts val="830"/>
              </a:spcBef>
              <a:buClr>
                <a:srgbClr val="30B6FC"/>
              </a:buClr>
              <a:buFont typeface="Symbol"/>
              <a:buChar char=""/>
            </a:pPr>
            <a:endParaRPr sz="1800" dirty="0">
              <a:latin typeface="Candara"/>
              <a:cs typeface="Candara"/>
            </a:endParaRPr>
          </a:p>
          <a:p>
            <a:pPr marL="286385" indent="-273685">
              <a:lnSpc>
                <a:spcPct val="100000"/>
              </a:lnSpc>
              <a:buClr>
                <a:srgbClr val="30B6FC"/>
              </a:buClr>
              <a:buFont typeface="Symbol"/>
              <a:buChar char=""/>
              <a:tabLst>
                <a:tab pos="286385" algn="l"/>
              </a:tabLst>
            </a:pPr>
            <a:r>
              <a:rPr lang="en-GB" spc="-45" dirty="0">
                <a:solidFill>
                  <a:srgbClr val="073D86"/>
                </a:solidFill>
                <a:latin typeface="Candara"/>
                <a:cs typeface="Candara"/>
              </a:rPr>
              <a:t>We</a:t>
            </a:r>
            <a:r>
              <a:rPr sz="1800" spc="-45" dirty="0">
                <a:solidFill>
                  <a:srgbClr val="073D86"/>
                </a:solidFill>
                <a:latin typeface="Candara"/>
                <a:cs typeface="Candara"/>
              </a:rPr>
              <a:t> </a:t>
            </a:r>
            <a:r>
              <a:rPr sz="1800" dirty="0">
                <a:solidFill>
                  <a:srgbClr val="073D86"/>
                </a:solidFill>
                <a:latin typeface="Candara"/>
                <a:cs typeface="Candara"/>
              </a:rPr>
              <a:t>will</a:t>
            </a:r>
            <a:r>
              <a:rPr sz="1800" spc="-35" dirty="0">
                <a:solidFill>
                  <a:srgbClr val="073D86"/>
                </a:solidFill>
                <a:latin typeface="Candara"/>
                <a:cs typeface="Candara"/>
              </a:rPr>
              <a:t> </a:t>
            </a:r>
            <a:r>
              <a:rPr sz="1800" dirty="0">
                <a:solidFill>
                  <a:srgbClr val="073D86"/>
                </a:solidFill>
                <a:latin typeface="Candara"/>
                <a:cs typeface="Candara"/>
              </a:rPr>
              <a:t>continue</a:t>
            </a:r>
            <a:r>
              <a:rPr sz="1800" spc="-30" dirty="0">
                <a:solidFill>
                  <a:srgbClr val="073D86"/>
                </a:solidFill>
                <a:latin typeface="Candara"/>
                <a:cs typeface="Candara"/>
              </a:rPr>
              <a:t> </a:t>
            </a:r>
            <a:r>
              <a:rPr sz="1800" dirty="0">
                <a:solidFill>
                  <a:srgbClr val="073D86"/>
                </a:solidFill>
                <a:latin typeface="Candara"/>
                <a:cs typeface="Candara"/>
              </a:rPr>
              <a:t>to</a:t>
            </a:r>
            <a:r>
              <a:rPr sz="1800" spc="-20" dirty="0">
                <a:solidFill>
                  <a:srgbClr val="073D86"/>
                </a:solidFill>
                <a:latin typeface="Candara"/>
                <a:cs typeface="Candara"/>
              </a:rPr>
              <a:t> </a:t>
            </a:r>
            <a:r>
              <a:rPr sz="1800" dirty="0">
                <a:solidFill>
                  <a:srgbClr val="073D86"/>
                </a:solidFill>
                <a:latin typeface="Candara"/>
                <a:cs typeface="Candara"/>
              </a:rPr>
              <a:t>support</a:t>
            </a:r>
            <a:r>
              <a:rPr sz="1800" spc="-25" dirty="0">
                <a:solidFill>
                  <a:srgbClr val="073D86"/>
                </a:solidFill>
                <a:latin typeface="Candara"/>
                <a:cs typeface="Candara"/>
              </a:rPr>
              <a:t> </a:t>
            </a:r>
            <a:r>
              <a:rPr sz="1800" dirty="0">
                <a:solidFill>
                  <a:srgbClr val="073D86"/>
                </a:solidFill>
                <a:latin typeface="Candara"/>
                <a:cs typeface="Candara"/>
              </a:rPr>
              <a:t>all</a:t>
            </a:r>
            <a:r>
              <a:rPr sz="1800" spc="-25" dirty="0">
                <a:solidFill>
                  <a:srgbClr val="073D86"/>
                </a:solidFill>
                <a:latin typeface="Candara"/>
                <a:cs typeface="Candara"/>
              </a:rPr>
              <a:t> </a:t>
            </a:r>
            <a:r>
              <a:rPr sz="1800" dirty="0">
                <a:solidFill>
                  <a:srgbClr val="073D86"/>
                </a:solidFill>
                <a:latin typeface="Candara"/>
                <a:cs typeface="Candara"/>
              </a:rPr>
              <a:t>children</a:t>
            </a:r>
            <a:r>
              <a:rPr sz="1800" spc="-30" dirty="0">
                <a:solidFill>
                  <a:srgbClr val="073D86"/>
                </a:solidFill>
                <a:latin typeface="Candara"/>
                <a:cs typeface="Candara"/>
              </a:rPr>
              <a:t> </a:t>
            </a:r>
            <a:r>
              <a:rPr sz="1800" dirty="0">
                <a:solidFill>
                  <a:srgbClr val="073D86"/>
                </a:solidFill>
                <a:latin typeface="Candara"/>
                <a:cs typeface="Candara"/>
              </a:rPr>
              <a:t>at</a:t>
            </a:r>
            <a:r>
              <a:rPr sz="1800" spc="-25" dirty="0">
                <a:solidFill>
                  <a:srgbClr val="073D86"/>
                </a:solidFill>
                <a:latin typeface="Candara"/>
                <a:cs typeface="Candara"/>
              </a:rPr>
              <a:t> </a:t>
            </a:r>
            <a:r>
              <a:rPr sz="1800" dirty="0">
                <a:solidFill>
                  <a:srgbClr val="073D86"/>
                </a:solidFill>
                <a:latin typeface="Candara"/>
                <a:cs typeface="Candara"/>
              </a:rPr>
              <a:t>their</a:t>
            </a:r>
            <a:r>
              <a:rPr sz="1800" spc="-30" dirty="0">
                <a:solidFill>
                  <a:srgbClr val="073D86"/>
                </a:solidFill>
                <a:latin typeface="Candara"/>
                <a:cs typeface="Candara"/>
              </a:rPr>
              <a:t> </a:t>
            </a:r>
            <a:r>
              <a:rPr sz="1800" dirty="0">
                <a:solidFill>
                  <a:srgbClr val="073D86"/>
                </a:solidFill>
                <a:latin typeface="Candara"/>
                <a:cs typeface="Candara"/>
              </a:rPr>
              <a:t>required</a:t>
            </a:r>
            <a:r>
              <a:rPr sz="1800" spc="-30" dirty="0">
                <a:solidFill>
                  <a:srgbClr val="073D86"/>
                </a:solidFill>
                <a:latin typeface="Candara"/>
                <a:cs typeface="Candara"/>
              </a:rPr>
              <a:t> </a:t>
            </a:r>
            <a:r>
              <a:rPr sz="1800" spc="-10" dirty="0">
                <a:solidFill>
                  <a:srgbClr val="073D86"/>
                </a:solidFill>
                <a:latin typeface="Candara"/>
                <a:cs typeface="Candara"/>
              </a:rPr>
              <a:t>level.</a:t>
            </a:r>
            <a:endParaRPr sz="1800" dirty="0">
              <a:latin typeface="Candara"/>
              <a:cs typeface="Candara"/>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18</a:t>
            </a:fld>
            <a:endParaRPr spc="-25" dirty="0"/>
          </a:p>
        </p:txBody>
      </p:sp>
      <p:sp>
        <p:nvSpPr>
          <p:cNvPr id="3" name="object 3"/>
          <p:cNvSpPr txBox="1">
            <a:spLocks noGrp="1"/>
          </p:cNvSpPr>
          <p:nvPr>
            <p:ph type="title"/>
          </p:nvPr>
        </p:nvSpPr>
        <p:spPr>
          <a:prstGeom prst="rect">
            <a:avLst/>
          </a:prstGeom>
        </p:spPr>
        <p:txBody>
          <a:bodyPr vert="horz" wrap="square" lIns="0" tIns="283082" rIns="0" bIns="0" rtlCol="0">
            <a:spAutoFit/>
          </a:bodyPr>
          <a:lstStyle/>
          <a:p>
            <a:pPr marL="120650">
              <a:lnSpc>
                <a:spcPct val="100000"/>
              </a:lnSpc>
              <a:spcBef>
                <a:spcPts val="105"/>
              </a:spcBef>
            </a:pPr>
            <a:r>
              <a:rPr dirty="0"/>
              <a:t>What</a:t>
            </a:r>
            <a:r>
              <a:rPr spc="-20" dirty="0"/>
              <a:t> </a:t>
            </a:r>
            <a:r>
              <a:rPr dirty="0"/>
              <a:t>if</a:t>
            </a:r>
            <a:r>
              <a:rPr spc="-40" dirty="0"/>
              <a:t> </a:t>
            </a:r>
            <a:r>
              <a:rPr dirty="0"/>
              <a:t>my</a:t>
            </a:r>
            <a:r>
              <a:rPr spc="-15" dirty="0"/>
              <a:t> </a:t>
            </a:r>
            <a:r>
              <a:rPr dirty="0"/>
              <a:t>child</a:t>
            </a:r>
            <a:r>
              <a:rPr spc="-35" dirty="0"/>
              <a:t> </a:t>
            </a:r>
            <a:r>
              <a:rPr dirty="0"/>
              <a:t>has</a:t>
            </a:r>
            <a:r>
              <a:rPr spc="-15" dirty="0"/>
              <a:t> </a:t>
            </a:r>
            <a:r>
              <a:rPr dirty="0"/>
              <a:t>not</a:t>
            </a:r>
            <a:r>
              <a:rPr spc="-40" dirty="0"/>
              <a:t> </a:t>
            </a:r>
            <a:r>
              <a:rPr spc="-10" dirty="0"/>
              <a:t>passed?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220085" marR="5080" indent="-2952750">
              <a:lnSpc>
                <a:spcPct val="100000"/>
              </a:lnSpc>
              <a:spcBef>
                <a:spcPts val="95"/>
              </a:spcBef>
            </a:pPr>
            <a:r>
              <a:rPr sz="4000" dirty="0"/>
              <a:t>How</a:t>
            </a:r>
            <a:r>
              <a:rPr sz="4000" spc="-95" dirty="0"/>
              <a:t> </a:t>
            </a:r>
            <a:r>
              <a:rPr sz="4000" dirty="0"/>
              <a:t>can</a:t>
            </a:r>
            <a:r>
              <a:rPr sz="4000" spc="-80" dirty="0"/>
              <a:t> </a:t>
            </a:r>
            <a:r>
              <a:rPr sz="4000" dirty="0"/>
              <a:t>you</a:t>
            </a:r>
            <a:r>
              <a:rPr sz="4000" spc="-90" dirty="0"/>
              <a:t> </a:t>
            </a:r>
            <a:r>
              <a:rPr sz="4000" dirty="0"/>
              <a:t>support</a:t>
            </a:r>
            <a:r>
              <a:rPr sz="4000" spc="-85" dirty="0"/>
              <a:t> </a:t>
            </a:r>
            <a:r>
              <a:rPr sz="4000" dirty="0"/>
              <a:t>your</a:t>
            </a:r>
            <a:r>
              <a:rPr sz="4000" spc="-100" dirty="0"/>
              <a:t> </a:t>
            </a:r>
            <a:r>
              <a:rPr sz="4000" dirty="0"/>
              <a:t>child</a:t>
            </a:r>
            <a:r>
              <a:rPr sz="4000" spc="-80" dirty="0"/>
              <a:t> </a:t>
            </a:r>
            <a:r>
              <a:rPr sz="4000" spc="-25" dirty="0"/>
              <a:t>at </a:t>
            </a:r>
            <a:r>
              <a:rPr sz="4000" spc="-10" dirty="0"/>
              <a:t>home?</a:t>
            </a:r>
            <a:endParaRPr sz="4000"/>
          </a:p>
        </p:txBody>
      </p:sp>
      <p:sp>
        <p:nvSpPr>
          <p:cNvPr id="3" name="object 3"/>
          <p:cNvSpPr txBox="1"/>
          <p:nvPr/>
        </p:nvSpPr>
        <p:spPr>
          <a:xfrm>
            <a:off x="755395" y="2692730"/>
            <a:ext cx="3477260" cy="3099435"/>
          </a:xfrm>
          <a:prstGeom prst="rect">
            <a:avLst/>
          </a:prstGeom>
        </p:spPr>
        <p:txBody>
          <a:bodyPr vert="horz" wrap="square" lIns="0" tIns="12700" rIns="0" bIns="0" rtlCol="0">
            <a:spAutoFit/>
          </a:bodyPr>
          <a:lstStyle/>
          <a:p>
            <a:pPr marL="287020" indent="-274320">
              <a:lnSpc>
                <a:spcPct val="100000"/>
              </a:lnSpc>
              <a:spcBef>
                <a:spcPts val="100"/>
              </a:spcBef>
              <a:buClr>
                <a:srgbClr val="30B6FC"/>
              </a:buClr>
              <a:buFont typeface="Symbol"/>
              <a:buChar char=""/>
              <a:tabLst>
                <a:tab pos="287020" algn="l"/>
              </a:tabLst>
            </a:pPr>
            <a:r>
              <a:rPr sz="2400" dirty="0">
                <a:solidFill>
                  <a:srgbClr val="073D86"/>
                </a:solidFill>
                <a:latin typeface="Candara"/>
                <a:cs typeface="Candara"/>
              </a:rPr>
              <a:t>Play</a:t>
            </a:r>
            <a:r>
              <a:rPr sz="2400" spc="-10" dirty="0">
                <a:solidFill>
                  <a:srgbClr val="073D86"/>
                </a:solidFill>
                <a:latin typeface="Candara"/>
                <a:cs typeface="Candara"/>
              </a:rPr>
              <a:t> </a:t>
            </a:r>
            <a:r>
              <a:rPr sz="2400" dirty="0">
                <a:solidFill>
                  <a:srgbClr val="073D86"/>
                </a:solidFill>
                <a:latin typeface="Candara"/>
                <a:cs typeface="Candara"/>
              </a:rPr>
              <a:t>lots</a:t>
            </a:r>
            <a:r>
              <a:rPr sz="2400" spc="-25" dirty="0">
                <a:solidFill>
                  <a:srgbClr val="073D86"/>
                </a:solidFill>
                <a:latin typeface="Candara"/>
                <a:cs typeface="Candara"/>
              </a:rPr>
              <a:t> </a:t>
            </a:r>
            <a:r>
              <a:rPr sz="2400" dirty="0">
                <a:solidFill>
                  <a:srgbClr val="073D86"/>
                </a:solidFill>
                <a:latin typeface="Candara"/>
                <a:cs typeface="Candara"/>
              </a:rPr>
              <a:t>of</a:t>
            </a:r>
            <a:r>
              <a:rPr sz="2400" spc="-5" dirty="0">
                <a:solidFill>
                  <a:srgbClr val="073D86"/>
                </a:solidFill>
                <a:latin typeface="Candara"/>
                <a:cs typeface="Candara"/>
              </a:rPr>
              <a:t> </a:t>
            </a:r>
            <a:r>
              <a:rPr sz="2400" dirty="0">
                <a:solidFill>
                  <a:srgbClr val="073D86"/>
                </a:solidFill>
                <a:latin typeface="Candara"/>
                <a:cs typeface="Candara"/>
              </a:rPr>
              <a:t>sound</a:t>
            </a:r>
            <a:r>
              <a:rPr sz="2400" spc="-5" dirty="0">
                <a:solidFill>
                  <a:srgbClr val="073D86"/>
                </a:solidFill>
                <a:latin typeface="Candara"/>
                <a:cs typeface="Candara"/>
              </a:rPr>
              <a:t> </a:t>
            </a:r>
            <a:r>
              <a:rPr sz="2400" spc="-25" dirty="0">
                <a:solidFill>
                  <a:srgbClr val="073D86"/>
                </a:solidFill>
                <a:latin typeface="Candara"/>
                <a:cs typeface="Candara"/>
              </a:rPr>
              <a:t>and</a:t>
            </a:r>
            <a:endParaRPr sz="2400">
              <a:latin typeface="Candara"/>
              <a:cs typeface="Candara"/>
            </a:endParaRPr>
          </a:p>
          <a:p>
            <a:pPr marL="287020">
              <a:lnSpc>
                <a:spcPct val="100000"/>
              </a:lnSpc>
              <a:spcBef>
                <a:spcPts val="5"/>
              </a:spcBef>
            </a:pPr>
            <a:r>
              <a:rPr sz="2400" dirty="0">
                <a:solidFill>
                  <a:srgbClr val="073D86"/>
                </a:solidFill>
                <a:latin typeface="Candara"/>
                <a:cs typeface="Candara"/>
              </a:rPr>
              <a:t>listening</a:t>
            </a:r>
            <a:r>
              <a:rPr sz="2400" spc="-80" dirty="0">
                <a:solidFill>
                  <a:srgbClr val="073D86"/>
                </a:solidFill>
                <a:latin typeface="Candara"/>
                <a:cs typeface="Candara"/>
              </a:rPr>
              <a:t> </a:t>
            </a:r>
            <a:r>
              <a:rPr sz="2400" spc="-10" dirty="0">
                <a:solidFill>
                  <a:srgbClr val="073D86"/>
                </a:solidFill>
                <a:latin typeface="Candara"/>
                <a:cs typeface="Candara"/>
              </a:rPr>
              <a:t>games.</a:t>
            </a:r>
            <a:endParaRPr sz="2400">
              <a:latin typeface="Candara"/>
              <a:cs typeface="Candara"/>
            </a:endParaRPr>
          </a:p>
          <a:p>
            <a:pPr marL="287020" marR="213995" indent="-274955">
              <a:lnSpc>
                <a:spcPct val="100000"/>
              </a:lnSpc>
              <a:spcBef>
                <a:spcPts val="575"/>
              </a:spcBef>
              <a:buClr>
                <a:srgbClr val="30B6FC"/>
              </a:buClr>
              <a:buFont typeface="Symbol"/>
              <a:buChar char=""/>
              <a:tabLst>
                <a:tab pos="287020" algn="l"/>
              </a:tabLst>
            </a:pPr>
            <a:r>
              <a:rPr sz="2400" dirty="0">
                <a:solidFill>
                  <a:srgbClr val="073D86"/>
                </a:solidFill>
                <a:latin typeface="Candara"/>
                <a:cs typeface="Candara"/>
              </a:rPr>
              <a:t>Read</a:t>
            </a:r>
            <a:r>
              <a:rPr sz="2400" spc="-45" dirty="0">
                <a:solidFill>
                  <a:srgbClr val="073D86"/>
                </a:solidFill>
                <a:latin typeface="Candara"/>
                <a:cs typeface="Candara"/>
              </a:rPr>
              <a:t> </a:t>
            </a:r>
            <a:r>
              <a:rPr sz="2400" dirty="0">
                <a:solidFill>
                  <a:srgbClr val="073D86"/>
                </a:solidFill>
                <a:latin typeface="Candara"/>
                <a:cs typeface="Candara"/>
              </a:rPr>
              <a:t>with</a:t>
            </a:r>
            <a:r>
              <a:rPr sz="2400" spc="-40" dirty="0">
                <a:solidFill>
                  <a:srgbClr val="073D86"/>
                </a:solidFill>
                <a:latin typeface="Candara"/>
                <a:cs typeface="Candara"/>
              </a:rPr>
              <a:t> </a:t>
            </a:r>
            <a:r>
              <a:rPr sz="2400" dirty="0">
                <a:solidFill>
                  <a:srgbClr val="073D86"/>
                </a:solidFill>
                <a:latin typeface="Candara"/>
                <a:cs typeface="Candara"/>
              </a:rPr>
              <a:t>your</a:t>
            </a:r>
            <a:r>
              <a:rPr sz="2400" spc="-45" dirty="0">
                <a:solidFill>
                  <a:srgbClr val="073D86"/>
                </a:solidFill>
                <a:latin typeface="Candara"/>
                <a:cs typeface="Candara"/>
              </a:rPr>
              <a:t> </a:t>
            </a:r>
            <a:r>
              <a:rPr sz="2400" dirty="0">
                <a:solidFill>
                  <a:srgbClr val="073D86"/>
                </a:solidFill>
                <a:latin typeface="Candara"/>
                <a:cs typeface="Candara"/>
              </a:rPr>
              <a:t>child</a:t>
            </a:r>
            <a:r>
              <a:rPr sz="2400" spc="-30" dirty="0">
                <a:solidFill>
                  <a:srgbClr val="073D86"/>
                </a:solidFill>
                <a:latin typeface="Candara"/>
                <a:cs typeface="Candara"/>
              </a:rPr>
              <a:t> </a:t>
            </a:r>
            <a:r>
              <a:rPr sz="2400" spc="-25" dirty="0">
                <a:solidFill>
                  <a:srgbClr val="073D86"/>
                </a:solidFill>
                <a:latin typeface="Candara"/>
                <a:cs typeface="Candara"/>
              </a:rPr>
              <a:t>as </a:t>
            </a:r>
            <a:r>
              <a:rPr sz="2400" dirty="0">
                <a:solidFill>
                  <a:srgbClr val="073D86"/>
                </a:solidFill>
                <a:latin typeface="Candara"/>
                <a:cs typeface="Candara"/>
              </a:rPr>
              <a:t>much as</a:t>
            </a:r>
            <a:r>
              <a:rPr sz="2400" spc="-10" dirty="0">
                <a:solidFill>
                  <a:srgbClr val="073D86"/>
                </a:solidFill>
                <a:latin typeface="Candara"/>
                <a:cs typeface="Candara"/>
              </a:rPr>
              <a:t> possible</a:t>
            </a:r>
            <a:endParaRPr sz="2400">
              <a:latin typeface="Candara"/>
              <a:cs typeface="Candara"/>
            </a:endParaRPr>
          </a:p>
          <a:p>
            <a:pPr marL="287020" marR="5080" indent="-274955">
              <a:lnSpc>
                <a:spcPct val="100000"/>
              </a:lnSpc>
              <a:spcBef>
                <a:spcPts val="580"/>
              </a:spcBef>
              <a:buClr>
                <a:srgbClr val="30B6FC"/>
              </a:buClr>
              <a:buFont typeface="Symbol"/>
              <a:buChar char=""/>
              <a:tabLst>
                <a:tab pos="287020" algn="l"/>
              </a:tabLst>
            </a:pPr>
            <a:r>
              <a:rPr sz="2400" dirty="0">
                <a:solidFill>
                  <a:srgbClr val="073D86"/>
                </a:solidFill>
                <a:latin typeface="Candara"/>
                <a:cs typeface="Candara"/>
              </a:rPr>
              <a:t>Point</a:t>
            </a:r>
            <a:r>
              <a:rPr sz="2400" spc="-25" dirty="0">
                <a:solidFill>
                  <a:srgbClr val="073D86"/>
                </a:solidFill>
                <a:latin typeface="Candara"/>
                <a:cs typeface="Candara"/>
              </a:rPr>
              <a:t> </a:t>
            </a:r>
            <a:r>
              <a:rPr sz="2400" dirty="0">
                <a:solidFill>
                  <a:srgbClr val="073D86"/>
                </a:solidFill>
                <a:latin typeface="Candara"/>
                <a:cs typeface="Candara"/>
              </a:rPr>
              <a:t>out</a:t>
            </a:r>
            <a:r>
              <a:rPr sz="2400" spc="-20" dirty="0">
                <a:solidFill>
                  <a:srgbClr val="073D86"/>
                </a:solidFill>
                <a:latin typeface="Candara"/>
                <a:cs typeface="Candara"/>
              </a:rPr>
              <a:t> </a:t>
            </a:r>
            <a:r>
              <a:rPr sz="2400" dirty="0">
                <a:solidFill>
                  <a:srgbClr val="073D86"/>
                </a:solidFill>
                <a:latin typeface="Candara"/>
                <a:cs typeface="Candara"/>
              </a:rPr>
              <a:t>the</a:t>
            </a:r>
            <a:r>
              <a:rPr sz="2400" spc="-10" dirty="0">
                <a:solidFill>
                  <a:srgbClr val="073D86"/>
                </a:solidFill>
                <a:latin typeface="Candara"/>
                <a:cs typeface="Candara"/>
              </a:rPr>
              <a:t> </a:t>
            </a:r>
            <a:r>
              <a:rPr sz="2400" spc="-10" dirty="0">
                <a:solidFill>
                  <a:srgbClr val="FF0000"/>
                </a:solidFill>
                <a:latin typeface="Candara"/>
                <a:cs typeface="Candara"/>
              </a:rPr>
              <a:t>digraphs</a:t>
            </a:r>
            <a:r>
              <a:rPr sz="2400" spc="-10" dirty="0">
                <a:solidFill>
                  <a:srgbClr val="073D86"/>
                </a:solidFill>
                <a:latin typeface="Candara"/>
                <a:cs typeface="Candara"/>
              </a:rPr>
              <a:t>, </a:t>
            </a:r>
            <a:r>
              <a:rPr sz="2400" dirty="0">
                <a:solidFill>
                  <a:srgbClr val="6F2F9F"/>
                </a:solidFill>
                <a:latin typeface="Candara"/>
                <a:cs typeface="Candara"/>
              </a:rPr>
              <a:t>trigraphs</a:t>
            </a:r>
            <a:r>
              <a:rPr sz="2400" spc="-60" dirty="0">
                <a:solidFill>
                  <a:srgbClr val="6F2F9F"/>
                </a:solidFill>
                <a:latin typeface="Candara"/>
                <a:cs typeface="Candara"/>
              </a:rPr>
              <a:t> </a:t>
            </a:r>
            <a:r>
              <a:rPr sz="2400" dirty="0">
                <a:solidFill>
                  <a:srgbClr val="073D86"/>
                </a:solidFill>
                <a:latin typeface="Candara"/>
                <a:cs typeface="Candara"/>
              </a:rPr>
              <a:t>and</a:t>
            </a:r>
            <a:r>
              <a:rPr sz="2400" spc="-40" dirty="0">
                <a:solidFill>
                  <a:srgbClr val="073D86"/>
                </a:solidFill>
                <a:latin typeface="Candara"/>
                <a:cs typeface="Candara"/>
              </a:rPr>
              <a:t> </a:t>
            </a:r>
            <a:r>
              <a:rPr sz="2400" spc="-20" dirty="0">
                <a:solidFill>
                  <a:srgbClr val="FC1BA1"/>
                </a:solidFill>
                <a:latin typeface="Candara"/>
                <a:cs typeface="Candara"/>
              </a:rPr>
              <a:t>split </a:t>
            </a:r>
            <a:r>
              <a:rPr sz="2400" dirty="0">
                <a:solidFill>
                  <a:srgbClr val="FC1BA1"/>
                </a:solidFill>
                <a:latin typeface="Candara"/>
                <a:cs typeface="Candara"/>
              </a:rPr>
              <a:t>digraphs</a:t>
            </a:r>
            <a:r>
              <a:rPr sz="2400" spc="-35" dirty="0">
                <a:solidFill>
                  <a:srgbClr val="FC1BA1"/>
                </a:solidFill>
                <a:latin typeface="Candara"/>
                <a:cs typeface="Candara"/>
              </a:rPr>
              <a:t> </a:t>
            </a:r>
            <a:r>
              <a:rPr sz="2400" dirty="0">
                <a:solidFill>
                  <a:srgbClr val="073D86"/>
                </a:solidFill>
                <a:latin typeface="Candara"/>
                <a:cs typeface="Candara"/>
              </a:rPr>
              <a:t>in</a:t>
            </a:r>
            <a:r>
              <a:rPr sz="2400" spc="-30" dirty="0">
                <a:solidFill>
                  <a:srgbClr val="073D86"/>
                </a:solidFill>
                <a:latin typeface="Candara"/>
                <a:cs typeface="Candara"/>
              </a:rPr>
              <a:t> </a:t>
            </a:r>
            <a:r>
              <a:rPr sz="2400" dirty="0">
                <a:solidFill>
                  <a:srgbClr val="073D86"/>
                </a:solidFill>
                <a:latin typeface="Candara"/>
                <a:cs typeface="Candara"/>
              </a:rPr>
              <a:t>words</a:t>
            </a:r>
            <a:r>
              <a:rPr sz="2400" spc="-30" dirty="0">
                <a:solidFill>
                  <a:srgbClr val="073D86"/>
                </a:solidFill>
                <a:latin typeface="Candara"/>
                <a:cs typeface="Candara"/>
              </a:rPr>
              <a:t> </a:t>
            </a:r>
            <a:r>
              <a:rPr sz="2400" dirty="0">
                <a:solidFill>
                  <a:srgbClr val="073D86"/>
                </a:solidFill>
                <a:latin typeface="Candara"/>
                <a:cs typeface="Candara"/>
              </a:rPr>
              <a:t>as</a:t>
            </a:r>
            <a:r>
              <a:rPr sz="2400" spc="-30" dirty="0">
                <a:solidFill>
                  <a:srgbClr val="073D86"/>
                </a:solidFill>
                <a:latin typeface="Candara"/>
                <a:cs typeface="Candara"/>
              </a:rPr>
              <a:t> </a:t>
            </a:r>
            <a:r>
              <a:rPr sz="2400" spc="-25" dirty="0">
                <a:solidFill>
                  <a:srgbClr val="073D86"/>
                </a:solidFill>
                <a:latin typeface="Candara"/>
                <a:cs typeface="Candara"/>
              </a:rPr>
              <a:t>you </a:t>
            </a:r>
            <a:r>
              <a:rPr sz="2400" dirty="0">
                <a:solidFill>
                  <a:srgbClr val="073D86"/>
                </a:solidFill>
                <a:latin typeface="Candara"/>
                <a:cs typeface="Candara"/>
              </a:rPr>
              <a:t>read</a:t>
            </a:r>
            <a:r>
              <a:rPr sz="2400" spc="-60" dirty="0">
                <a:solidFill>
                  <a:srgbClr val="073D86"/>
                </a:solidFill>
                <a:latin typeface="Candara"/>
                <a:cs typeface="Candara"/>
              </a:rPr>
              <a:t> </a:t>
            </a:r>
            <a:r>
              <a:rPr sz="2400" spc="-10" dirty="0">
                <a:solidFill>
                  <a:srgbClr val="073D86"/>
                </a:solidFill>
                <a:latin typeface="Candara"/>
                <a:cs typeface="Candara"/>
              </a:rPr>
              <a:t>them.</a:t>
            </a:r>
            <a:endParaRPr sz="2400">
              <a:latin typeface="Candara"/>
              <a:cs typeface="Candara"/>
            </a:endParaRPr>
          </a:p>
        </p:txBody>
      </p:sp>
      <p:sp>
        <p:nvSpPr>
          <p:cNvPr id="4" name="object 4"/>
          <p:cNvSpPr txBox="1"/>
          <p:nvPr/>
        </p:nvSpPr>
        <p:spPr>
          <a:xfrm>
            <a:off x="4724780" y="2656154"/>
            <a:ext cx="3267075" cy="3172460"/>
          </a:xfrm>
          <a:prstGeom prst="rect">
            <a:avLst/>
          </a:prstGeom>
        </p:spPr>
        <p:txBody>
          <a:bodyPr vert="horz" wrap="square" lIns="0" tIns="54610" rIns="0" bIns="0" rtlCol="0">
            <a:spAutoFit/>
          </a:bodyPr>
          <a:lstStyle/>
          <a:p>
            <a:pPr marL="287020" marR="332740" indent="-274320">
              <a:lnSpc>
                <a:spcPts val="2590"/>
              </a:lnSpc>
              <a:spcBef>
                <a:spcPts val="430"/>
              </a:spcBef>
              <a:buClr>
                <a:srgbClr val="30B6FC"/>
              </a:buClr>
              <a:buFont typeface="Symbol"/>
              <a:buChar char=""/>
              <a:tabLst>
                <a:tab pos="287020" algn="l"/>
              </a:tabLst>
            </a:pPr>
            <a:r>
              <a:rPr sz="2400" dirty="0">
                <a:solidFill>
                  <a:srgbClr val="073D86"/>
                </a:solidFill>
                <a:latin typeface="Candara"/>
                <a:cs typeface="Candara"/>
              </a:rPr>
              <a:t>Encourage</a:t>
            </a:r>
            <a:r>
              <a:rPr sz="2400" spc="-65" dirty="0">
                <a:solidFill>
                  <a:srgbClr val="073D86"/>
                </a:solidFill>
                <a:latin typeface="Candara"/>
                <a:cs typeface="Candara"/>
              </a:rPr>
              <a:t> </a:t>
            </a:r>
            <a:r>
              <a:rPr sz="2400" spc="-10" dirty="0">
                <a:solidFill>
                  <a:srgbClr val="04A8A3"/>
                </a:solidFill>
                <a:latin typeface="Candara"/>
                <a:cs typeface="Candara"/>
              </a:rPr>
              <a:t>decoding </a:t>
            </a:r>
            <a:r>
              <a:rPr sz="2400" dirty="0">
                <a:solidFill>
                  <a:srgbClr val="04A8A3"/>
                </a:solidFill>
                <a:latin typeface="Candara"/>
                <a:cs typeface="Candara"/>
              </a:rPr>
              <a:t>(sounding</a:t>
            </a:r>
            <a:r>
              <a:rPr sz="2400" spc="-75" dirty="0">
                <a:solidFill>
                  <a:srgbClr val="04A8A3"/>
                </a:solidFill>
                <a:latin typeface="Candara"/>
                <a:cs typeface="Candara"/>
              </a:rPr>
              <a:t> </a:t>
            </a:r>
            <a:r>
              <a:rPr sz="2400" dirty="0">
                <a:solidFill>
                  <a:srgbClr val="04A8A3"/>
                </a:solidFill>
                <a:latin typeface="Candara"/>
                <a:cs typeface="Candara"/>
              </a:rPr>
              <a:t>out)</a:t>
            </a:r>
            <a:r>
              <a:rPr sz="2400" spc="-60" dirty="0">
                <a:solidFill>
                  <a:srgbClr val="04A8A3"/>
                </a:solidFill>
                <a:latin typeface="Candara"/>
                <a:cs typeface="Candara"/>
              </a:rPr>
              <a:t> </a:t>
            </a:r>
            <a:r>
              <a:rPr sz="2400" spc="-25" dirty="0">
                <a:solidFill>
                  <a:srgbClr val="073D86"/>
                </a:solidFill>
                <a:latin typeface="Candara"/>
                <a:cs typeface="Candara"/>
              </a:rPr>
              <a:t>and </a:t>
            </a:r>
            <a:r>
              <a:rPr sz="2400" spc="-10" dirty="0">
                <a:solidFill>
                  <a:srgbClr val="00AF50"/>
                </a:solidFill>
                <a:latin typeface="Candara"/>
                <a:cs typeface="Candara"/>
              </a:rPr>
              <a:t>blending</a:t>
            </a:r>
            <a:r>
              <a:rPr sz="2400" spc="-10" dirty="0">
                <a:solidFill>
                  <a:srgbClr val="073D86"/>
                </a:solidFill>
                <a:latin typeface="Candara"/>
                <a:cs typeface="Candara"/>
              </a:rPr>
              <a:t>.</a:t>
            </a:r>
            <a:endParaRPr sz="2400">
              <a:latin typeface="Candara"/>
              <a:cs typeface="Candara"/>
            </a:endParaRPr>
          </a:p>
          <a:p>
            <a:pPr marL="287020" marR="205740" indent="-274320">
              <a:lnSpc>
                <a:spcPct val="90000"/>
              </a:lnSpc>
              <a:spcBef>
                <a:spcPts val="545"/>
              </a:spcBef>
              <a:buClr>
                <a:srgbClr val="30B6FC"/>
              </a:buClr>
              <a:buFont typeface="Symbol"/>
              <a:buChar char=""/>
              <a:tabLst>
                <a:tab pos="287020" algn="l"/>
              </a:tabLst>
            </a:pPr>
            <a:r>
              <a:rPr sz="2400" dirty="0">
                <a:solidFill>
                  <a:srgbClr val="073D86"/>
                </a:solidFill>
                <a:latin typeface="Candara"/>
                <a:cs typeface="Candara"/>
              </a:rPr>
              <a:t>Encourage</a:t>
            </a:r>
            <a:r>
              <a:rPr sz="2400" spc="-35" dirty="0">
                <a:solidFill>
                  <a:srgbClr val="073D86"/>
                </a:solidFill>
                <a:latin typeface="Candara"/>
                <a:cs typeface="Candara"/>
              </a:rPr>
              <a:t> </a:t>
            </a:r>
            <a:r>
              <a:rPr sz="2400" dirty="0">
                <a:solidFill>
                  <a:srgbClr val="073D86"/>
                </a:solidFill>
                <a:latin typeface="Candara"/>
                <a:cs typeface="Candara"/>
              </a:rPr>
              <a:t>and</a:t>
            </a:r>
            <a:r>
              <a:rPr sz="2400" spc="-50" dirty="0">
                <a:solidFill>
                  <a:srgbClr val="073D86"/>
                </a:solidFill>
                <a:latin typeface="Candara"/>
                <a:cs typeface="Candara"/>
              </a:rPr>
              <a:t> </a:t>
            </a:r>
            <a:r>
              <a:rPr sz="2400" spc="-10" dirty="0">
                <a:solidFill>
                  <a:srgbClr val="073D86"/>
                </a:solidFill>
                <a:latin typeface="Candara"/>
                <a:cs typeface="Candara"/>
              </a:rPr>
              <a:t>praise </a:t>
            </a:r>
            <a:r>
              <a:rPr sz="2400" dirty="0">
                <a:solidFill>
                  <a:srgbClr val="073D86"/>
                </a:solidFill>
                <a:latin typeface="Candara"/>
                <a:cs typeface="Candara"/>
              </a:rPr>
              <a:t>them</a:t>
            </a:r>
            <a:r>
              <a:rPr sz="2400" spc="-30" dirty="0">
                <a:solidFill>
                  <a:srgbClr val="073D86"/>
                </a:solidFill>
                <a:latin typeface="Candara"/>
                <a:cs typeface="Candara"/>
              </a:rPr>
              <a:t> </a:t>
            </a:r>
            <a:r>
              <a:rPr sz="2400" dirty="0">
                <a:solidFill>
                  <a:srgbClr val="073D86"/>
                </a:solidFill>
                <a:latin typeface="Candara"/>
                <a:cs typeface="Candara"/>
              </a:rPr>
              <a:t>for</a:t>
            </a:r>
            <a:r>
              <a:rPr sz="2400" spc="-50" dirty="0">
                <a:solidFill>
                  <a:srgbClr val="073D86"/>
                </a:solidFill>
                <a:latin typeface="Candara"/>
                <a:cs typeface="Candara"/>
              </a:rPr>
              <a:t> </a:t>
            </a:r>
            <a:r>
              <a:rPr sz="2400" dirty="0">
                <a:solidFill>
                  <a:srgbClr val="073D86"/>
                </a:solidFill>
                <a:latin typeface="Candara"/>
                <a:cs typeface="Candara"/>
              </a:rPr>
              <a:t>using</a:t>
            </a:r>
            <a:r>
              <a:rPr sz="2400" spc="-35" dirty="0">
                <a:solidFill>
                  <a:srgbClr val="073D86"/>
                </a:solidFill>
                <a:latin typeface="Candara"/>
                <a:cs typeface="Candara"/>
              </a:rPr>
              <a:t> </a:t>
            </a:r>
            <a:r>
              <a:rPr sz="2400" spc="-10" dirty="0">
                <a:solidFill>
                  <a:srgbClr val="073D86"/>
                </a:solidFill>
                <a:latin typeface="Candara"/>
                <a:cs typeface="Candara"/>
              </a:rPr>
              <a:t>their </a:t>
            </a:r>
            <a:r>
              <a:rPr sz="2400" dirty="0">
                <a:solidFill>
                  <a:srgbClr val="073D86"/>
                </a:solidFill>
                <a:latin typeface="Candara"/>
                <a:cs typeface="Candara"/>
              </a:rPr>
              <a:t>sounds</a:t>
            </a:r>
            <a:r>
              <a:rPr sz="2400" spc="-20" dirty="0">
                <a:solidFill>
                  <a:srgbClr val="073D86"/>
                </a:solidFill>
                <a:latin typeface="Candara"/>
                <a:cs typeface="Candara"/>
              </a:rPr>
              <a:t> </a:t>
            </a:r>
            <a:r>
              <a:rPr sz="2400" dirty="0">
                <a:solidFill>
                  <a:srgbClr val="073D86"/>
                </a:solidFill>
                <a:latin typeface="Candara"/>
                <a:cs typeface="Candara"/>
              </a:rPr>
              <a:t>when</a:t>
            </a:r>
            <a:r>
              <a:rPr sz="2400" spc="-10" dirty="0">
                <a:solidFill>
                  <a:srgbClr val="073D86"/>
                </a:solidFill>
                <a:latin typeface="Candara"/>
                <a:cs typeface="Candara"/>
              </a:rPr>
              <a:t> reading </a:t>
            </a:r>
            <a:r>
              <a:rPr sz="2400" dirty="0">
                <a:solidFill>
                  <a:srgbClr val="073D86"/>
                </a:solidFill>
                <a:latin typeface="Candara"/>
                <a:cs typeface="Candara"/>
              </a:rPr>
              <a:t>new</a:t>
            </a:r>
            <a:r>
              <a:rPr sz="2400" spc="-55" dirty="0">
                <a:solidFill>
                  <a:srgbClr val="073D86"/>
                </a:solidFill>
                <a:latin typeface="Candara"/>
                <a:cs typeface="Candara"/>
              </a:rPr>
              <a:t> </a:t>
            </a:r>
            <a:r>
              <a:rPr sz="2400" spc="-10" dirty="0">
                <a:solidFill>
                  <a:srgbClr val="073D86"/>
                </a:solidFill>
                <a:latin typeface="Candara"/>
                <a:cs typeface="Candara"/>
              </a:rPr>
              <a:t>words.</a:t>
            </a:r>
            <a:endParaRPr sz="2400">
              <a:latin typeface="Candara"/>
              <a:cs typeface="Candara"/>
            </a:endParaRPr>
          </a:p>
          <a:p>
            <a:pPr marL="286385" indent="-273685">
              <a:lnSpc>
                <a:spcPts val="2735"/>
              </a:lnSpc>
              <a:spcBef>
                <a:spcPts val="285"/>
              </a:spcBef>
              <a:buClr>
                <a:srgbClr val="30B6FC"/>
              </a:buClr>
              <a:buFont typeface="Symbol"/>
              <a:buChar char=""/>
              <a:tabLst>
                <a:tab pos="286385" algn="l"/>
              </a:tabLst>
            </a:pPr>
            <a:r>
              <a:rPr sz="2400" dirty="0">
                <a:solidFill>
                  <a:srgbClr val="073D86"/>
                </a:solidFill>
                <a:latin typeface="Candara"/>
                <a:cs typeface="Candara"/>
              </a:rPr>
              <a:t>Discuss</a:t>
            </a:r>
            <a:r>
              <a:rPr sz="2400" spc="-45" dirty="0">
                <a:solidFill>
                  <a:srgbClr val="073D86"/>
                </a:solidFill>
                <a:latin typeface="Candara"/>
                <a:cs typeface="Candara"/>
              </a:rPr>
              <a:t> </a:t>
            </a:r>
            <a:r>
              <a:rPr sz="2400" dirty="0">
                <a:solidFill>
                  <a:srgbClr val="073D86"/>
                </a:solidFill>
                <a:latin typeface="Candara"/>
                <a:cs typeface="Candara"/>
              </a:rPr>
              <a:t>the</a:t>
            </a:r>
            <a:r>
              <a:rPr sz="2400" spc="-30" dirty="0">
                <a:solidFill>
                  <a:srgbClr val="073D86"/>
                </a:solidFill>
                <a:latin typeface="Candara"/>
                <a:cs typeface="Candara"/>
              </a:rPr>
              <a:t> </a:t>
            </a:r>
            <a:r>
              <a:rPr sz="2400" dirty="0">
                <a:solidFill>
                  <a:srgbClr val="073D86"/>
                </a:solidFill>
                <a:latin typeface="Candara"/>
                <a:cs typeface="Candara"/>
              </a:rPr>
              <a:t>meaning</a:t>
            </a:r>
            <a:r>
              <a:rPr sz="2400" spc="-35" dirty="0">
                <a:solidFill>
                  <a:srgbClr val="073D86"/>
                </a:solidFill>
                <a:latin typeface="Candara"/>
                <a:cs typeface="Candara"/>
              </a:rPr>
              <a:t> </a:t>
            </a:r>
            <a:r>
              <a:rPr sz="2400" spc="-25" dirty="0">
                <a:solidFill>
                  <a:srgbClr val="073D86"/>
                </a:solidFill>
                <a:latin typeface="Candara"/>
                <a:cs typeface="Candara"/>
              </a:rPr>
              <a:t>of</a:t>
            </a:r>
            <a:endParaRPr sz="2400">
              <a:latin typeface="Candara"/>
              <a:cs typeface="Candara"/>
            </a:endParaRPr>
          </a:p>
          <a:p>
            <a:pPr marL="287020">
              <a:lnSpc>
                <a:spcPts val="2735"/>
              </a:lnSpc>
            </a:pPr>
            <a:r>
              <a:rPr sz="2400" dirty="0">
                <a:solidFill>
                  <a:srgbClr val="073D86"/>
                </a:solidFill>
                <a:latin typeface="Candara"/>
                <a:cs typeface="Candara"/>
              </a:rPr>
              <a:t>new</a:t>
            </a:r>
            <a:r>
              <a:rPr sz="2400" spc="-55" dirty="0">
                <a:solidFill>
                  <a:srgbClr val="073D86"/>
                </a:solidFill>
                <a:latin typeface="Candara"/>
                <a:cs typeface="Candara"/>
              </a:rPr>
              <a:t> </a:t>
            </a:r>
            <a:r>
              <a:rPr sz="2400" spc="-10" dirty="0">
                <a:solidFill>
                  <a:srgbClr val="073D86"/>
                </a:solidFill>
                <a:latin typeface="Candara"/>
                <a:cs typeface="Candara"/>
              </a:rPr>
              <a:t>words.</a:t>
            </a:r>
            <a:endParaRPr sz="2400">
              <a:latin typeface="Candara"/>
              <a:cs typeface="Candara"/>
            </a:endParaRPr>
          </a:p>
        </p:txBody>
      </p:sp>
      <p:pic>
        <p:nvPicPr>
          <p:cNvPr id="5" name="object 5"/>
          <p:cNvPicPr/>
          <p:nvPr/>
        </p:nvPicPr>
        <p:blipFill>
          <a:blip r:embed="rId2" cstate="print"/>
          <a:stretch>
            <a:fillRect/>
          </a:stretch>
        </p:blipFill>
        <p:spPr>
          <a:xfrm>
            <a:off x="7235952" y="909827"/>
            <a:ext cx="1435607" cy="1435608"/>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19</a:t>
            </a:fld>
            <a:endParaRPr spc="-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15946"/>
            <a:ext cx="6553834" cy="3056606"/>
          </a:xfrm>
          <a:prstGeom prst="rect">
            <a:avLst/>
          </a:prstGeom>
        </p:spPr>
        <p:txBody>
          <a:bodyPr vert="horz" wrap="square" lIns="0" tIns="85725" rIns="0" bIns="0" rtlCol="0">
            <a:spAutoFit/>
          </a:bodyPr>
          <a:lstStyle/>
          <a:p>
            <a:pPr marL="287020" indent="-274320">
              <a:lnSpc>
                <a:spcPct val="100000"/>
              </a:lnSpc>
              <a:spcBef>
                <a:spcPts val="675"/>
              </a:spcBef>
              <a:buClr>
                <a:srgbClr val="30B6FC"/>
              </a:buClr>
              <a:buFont typeface="Symbol"/>
              <a:buChar char=""/>
              <a:tabLst>
                <a:tab pos="287020" algn="l"/>
              </a:tabLst>
            </a:pPr>
            <a:r>
              <a:rPr sz="2400" dirty="0">
                <a:solidFill>
                  <a:srgbClr val="073D86"/>
                </a:solidFill>
                <a:latin typeface="Candara"/>
                <a:cs typeface="Candara"/>
              </a:rPr>
              <a:t>Phonics</a:t>
            </a:r>
            <a:r>
              <a:rPr sz="2400" spc="-20" dirty="0">
                <a:solidFill>
                  <a:srgbClr val="073D86"/>
                </a:solidFill>
                <a:latin typeface="Candara"/>
                <a:cs typeface="Candara"/>
              </a:rPr>
              <a:t> </a:t>
            </a:r>
            <a:r>
              <a:rPr sz="2400" dirty="0">
                <a:solidFill>
                  <a:srgbClr val="073D86"/>
                </a:solidFill>
                <a:latin typeface="Candara"/>
                <a:cs typeface="Candara"/>
              </a:rPr>
              <a:t>is</a:t>
            </a:r>
            <a:r>
              <a:rPr sz="2400" spc="-15" dirty="0">
                <a:solidFill>
                  <a:srgbClr val="073D86"/>
                </a:solidFill>
                <a:latin typeface="Candara"/>
                <a:cs typeface="Candara"/>
              </a:rPr>
              <a:t> </a:t>
            </a:r>
            <a:r>
              <a:rPr sz="2400" dirty="0">
                <a:solidFill>
                  <a:srgbClr val="073D86"/>
                </a:solidFill>
                <a:latin typeface="Candara"/>
                <a:cs typeface="Candara"/>
              </a:rPr>
              <a:t>a</a:t>
            </a:r>
            <a:r>
              <a:rPr sz="2400" spc="-25" dirty="0">
                <a:solidFill>
                  <a:srgbClr val="073D86"/>
                </a:solidFill>
                <a:latin typeface="Candara"/>
                <a:cs typeface="Candara"/>
              </a:rPr>
              <a:t> </a:t>
            </a:r>
            <a:r>
              <a:rPr sz="2400" dirty="0">
                <a:solidFill>
                  <a:srgbClr val="073D86"/>
                </a:solidFill>
                <a:latin typeface="Candara"/>
                <a:cs typeface="Candara"/>
              </a:rPr>
              <a:t>tool</a:t>
            </a:r>
            <a:r>
              <a:rPr sz="2400" spc="-15" dirty="0">
                <a:solidFill>
                  <a:srgbClr val="073D86"/>
                </a:solidFill>
                <a:latin typeface="Candara"/>
                <a:cs typeface="Candara"/>
              </a:rPr>
              <a:t> </a:t>
            </a:r>
            <a:r>
              <a:rPr sz="2400" dirty="0">
                <a:solidFill>
                  <a:srgbClr val="073D86"/>
                </a:solidFill>
                <a:latin typeface="Candara"/>
                <a:cs typeface="Candara"/>
              </a:rPr>
              <a:t>that</a:t>
            </a:r>
            <a:r>
              <a:rPr sz="2400" spc="-15" dirty="0">
                <a:solidFill>
                  <a:srgbClr val="073D86"/>
                </a:solidFill>
                <a:latin typeface="Candara"/>
                <a:cs typeface="Candara"/>
              </a:rPr>
              <a:t> </a:t>
            </a:r>
            <a:r>
              <a:rPr sz="2400" dirty="0">
                <a:solidFill>
                  <a:srgbClr val="073D86"/>
                </a:solidFill>
                <a:latin typeface="Candara"/>
                <a:cs typeface="Candara"/>
              </a:rPr>
              <a:t>aids</a:t>
            </a:r>
            <a:r>
              <a:rPr sz="2400" spc="-10" dirty="0">
                <a:solidFill>
                  <a:srgbClr val="073D86"/>
                </a:solidFill>
                <a:latin typeface="Candara"/>
                <a:cs typeface="Candara"/>
              </a:rPr>
              <a:t> </a:t>
            </a:r>
            <a:r>
              <a:rPr sz="2400" dirty="0">
                <a:solidFill>
                  <a:srgbClr val="073D86"/>
                </a:solidFill>
                <a:latin typeface="Candara"/>
                <a:cs typeface="Candara"/>
              </a:rPr>
              <a:t>reading</a:t>
            </a:r>
            <a:r>
              <a:rPr sz="2400" spc="-15" dirty="0">
                <a:solidFill>
                  <a:srgbClr val="073D86"/>
                </a:solidFill>
                <a:latin typeface="Candara"/>
                <a:cs typeface="Candara"/>
              </a:rPr>
              <a:t> </a:t>
            </a:r>
            <a:r>
              <a:rPr sz="2400" dirty="0">
                <a:solidFill>
                  <a:srgbClr val="073D86"/>
                </a:solidFill>
                <a:latin typeface="Candara"/>
                <a:cs typeface="Candara"/>
              </a:rPr>
              <a:t>and</a:t>
            </a:r>
            <a:r>
              <a:rPr sz="2400" spc="-10" dirty="0">
                <a:solidFill>
                  <a:srgbClr val="073D86"/>
                </a:solidFill>
                <a:latin typeface="Candara"/>
                <a:cs typeface="Candara"/>
              </a:rPr>
              <a:t> writing.</a:t>
            </a:r>
            <a:endParaRPr sz="2400" dirty="0">
              <a:latin typeface="Candara"/>
              <a:cs typeface="Candara"/>
            </a:endParaRPr>
          </a:p>
          <a:p>
            <a:pPr marL="287020" indent="-274320">
              <a:lnSpc>
                <a:spcPct val="100000"/>
              </a:lnSpc>
              <a:spcBef>
                <a:spcPts val="580"/>
              </a:spcBef>
              <a:buClr>
                <a:srgbClr val="30B6FC"/>
              </a:buClr>
              <a:buFont typeface="Symbol"/>
              <a:buChar char=""/>
              <a:tabLst>
                <a:tab pos="287020" algn="l"/>
              </a:tabLst>
            </a:pPr>
            <a:r>
              <a:rPr sz="2400" dirty="0">
                <a:solidFill>
                  <a:srgbClr val="073D86"/>
                </a:solidFill>
                <a:latin typeface="Candara"/>
                <a:cs typeface="Candara"/>
              </a:rPr>
              <a:t>It</a:t>
            </a:r>
            <a:r>
              <a:rPr sz="2400" spc="-25" dirty="0">
                <a:solidFill>
                  <a:srgbClr val="073D86"/>
                </a:solidFill>
                <a:latin typeface="Candara"/>
                <a:cs typeface="Candara"/>
              </a:rPr>
              <a:t> </a:t>
            </a:r>
            <a:r>
              <a:rPr sz="2400" dirty="0">
                <a:solidFill>
                  <a:srgbClr val="073D86"/>
                </a:solidFill>
                <a:latin typeface="Candara"/>
                <a:cs typeface="Candara"/>
              </a:rPr>
              <a:t>links</a:t>
            </a:r>
            <a:r>
              <a:rPr sz="2400" spc="-20" dirty="0">
                <a:solidFill>
                  <a:srgbClr val="073D86"/>
                </a:solidFill>
                <a:latin typeface="Candara"/>
                <a:cs typeface="Candara"/>
              </a:rPr>
              <a:t> </a:t>
            </a:r>
            <a:r>
              <a:rPr sz="2400" dirty="0">
                <a:solidFill>
                  <a:srgbClr val="073D86"/>
                </a:solidFill>
                <a:latin typeface="Candara"/>
                <a:cs typeface="Candara"/>
              </a:rPr>
              <a:t>sounds</a:t>
            </a:r>
            <a:r>
              <a:rPr sz="2400" spc="-20" dirty="0">
                <a:solidFill>
                  <a:srgbClr val="073D86"/>
                </a:solidFill>
                <a:latin typeface="Candara"/>
                <a:cs typeface="Candara"/>
              </a:rPr>
              <a:t> </a:t>
            </a:r>
            <a:r>
              <a:rPr sz="2400" dirty="0">
                <a:solidFill>
                  <a:srgbClr val="073D86"/>
                </a:solidFill>
                <a:latin typeface="Candara"/>
                <a:cs typeface="Candara"/>
              </a:rPr>
              <a:t>to</a:t>
            </a:r>
            <a:r>
              <a:rPr sz="2400" spc="-25" dirty="0">
                <a:solidFill>
                  <a:srgbClr val="073D86"/>
                </a:solidFill>
                <a:latin typeface="Candara"/>
                <a:cs typeface="Candara"/>
              </a:rPr>
              <a:t> </a:t>
            </a:r>
            <a:r>
              <a:rPr sz="2400" spc="-10" dirty="0">
                <a:solidFill>
                  <a:srgbClr val="073D86"/>
                </a:solidFill>
                <a:latin typeface="Candara"/>
                <a:cs typeface="Candara"/>
              </a:rPr>
              <a:t>letters.</a:t>
            </a:r>
            <a:endParaRPr sz="2400" dirty="0">
              <a:latin typeface="Candara"/>
              <a:cs typeface="Candara"/>
            </a:endParaRPr>
          </a:p>
          <a:p>
            <a:pPr marL="286385" marR="261620" indent="-274320">
              <a:lnSpc>
                <a:spcPct val="100000"/>
              </a:lnSpc>
              <a:spcBef>
                <a:spcPts val="575"/>
              </a:spcBef>
              <a:buClr>
                <a:srgbClr val="30B6FC"/>
              </a:buClr>
              <a:buFont typeface="Symbol"/>
              <a:buChar char=""/>
              <a:tabLst>
                <a:tab pos="286385" algn="l"/>
              </a:tabLst>
            </a:pPr>
            <a:r>
              <a:rPr sz="2400" dirty="0">
                <a:solidFill>
                  <a:srgbClr val="073D86"/>
                </a:solidFill>
                <a:latin typeface="Candara"/>
                <a:cs typeface="Candara"/>
              </a:rPr>
              <a:t>There</a:t>
            </a:r>
            <a:r>
              <a:rPr sz="2400" spc="-55" dirty="0">
                <a:solidFill>
                  <a:srgbClr val="073D86"/>
                </a:solidFill>
                <a:latin typeface="Candara"/>
                <a:cs typeface="Candara"/>
              </a:rPr>
              <a:t> </a:t>
            </a:r>
            <a:r>
              <a:rPr sz="2400" dirty="0">
                <a:solidFill>
                  <a:srgbClr val="073D86"/>
                </a:solidFill>
                <a:latin typeface="Candara"/>
                <a:cs typeface="Candara"/>
              </a:rPr>
              <a:t>are</a:t>
            </a:r>
            <a:r>
              <a:rPr sz="2400" spc="-60" dirty="0">
                <a:solidFill>
                  <a:srgbClr val="073D86"/>
                </a:solidFill>
                <a:latin typeface="Candara"/>
                <a:cs typeface="Candara"/>
              </a:rPr>
              <a:t> </a:t>
            </a:r>
            <a:r>
              <a:rPr sz="2400" dirty="0">
                <a:solidFill>
                  <a:srgbClr val="073D86"/>
                </a:solidFill>
                <a:latin typeface="Candara"/>
                <a:cs typeface="Candara"/>
              </a:rPr>
              <a:t>different</a:t>
            </a:r>
            <a:r>
              <a:rPr sz="2400" spc="-60" dirty="0">
                <a:solidFill>
                  <a:srgbClr val="073D86"/>
                </a:solidFill>
                <a:latin typeface="Candara"/>
                <a:cs typeface="Candara"/>
              </a:rPr>
              <a:t> </a:t>
            </a:r>
            <a:r>
              <a:rPr sz="2400" dirty="0">
                <a:solidFill>
                  <a:srgbClr val="073D86"/>
                </a:solidFill>
                <a:latin typeface="Candara"/>
                <a:cs typeface="Candara"/>
              </a:rPr>
              <a:t>phonemes</a:t>
            </a:r>
            <a:r>
              <a:rPr sz="2400" spc="-65" dirty="0">
                <a:solidFill>
                  <a:srgbClr val="073D86"/>
                </a:solidFill>
                <a:latin typeface="Candara"/>
                <a:cs typeface="Candara"/>
              </a:rPr>
              <a:t> </a:t>
            </a:r>
            <a:r>
              <a:rPr sz="2400" dirty="0">
                <a:solidFill>
                  <a:srgbClr val="073D86"/>
                </a:solidFill>
                <a:latin typeface="Candara"/>
                <a:cs typeface="Candara"/>
              </a:rPr>
              <a:t>(smallest</a:t>
            </a:r>
            <a:r>
              <a:rPr sz="2400" spc="-90" dirty="0">
                <a:solidFill>
                  <a:srgbClr val="073D86"/>
                </a:solidFill>
                <a:latin typeface="Candara"/>
                <a:cs typeface="Candara"/>
              </a:rPr>
              <a:t> </a:t>
            </a:r>
            <a:r>
              <a:rPr sz="2400" dirty="0">
                <a:solidFill>
                  <a:srgbClr val="073D86"/>
                </a:solidFill>
                <a:latin typeface="Candara"/>
                <a:cs typeface="Candara"/>
              </a:rPr>
              <a:t>unit</a:t>
            </a:r>
            <a:r>
              <a:rPr sz="2400" spc="-55" dirty="0">
                <a:solidFill>
                  <a:srgbClr val="073D86"/>
                </a:solidFill>
                <a:latin typeface="Candara"/>
                <a:cs typeface="Candara"/>
              </a:rPr>
              <a:t> </a:t>
            </a:r>
            <a:r>
              <a:rPr sz="2400" spc="-25" dirty="0">
                <a:solidFill>
                  <a:srgbClr val="073D86"/>
                </a:solidFill>
                <a:latin typeface="Candara"/>
                <a:cs typeface="Candara"/>
              </a:rPr>
              <a:t>of </a:t>
            </a:r>
            <a:r>
              <a:rPr sz="2400" dirty="0">
                <a:solidFill>
                  <a:srgbClr val="073D86"/>
                </a:solidFill>
                <a:latin typeface="Candara"/>
                <a:cs typeface="Candara"/>
              </a:rPr>
              <a:t>sounds)</a:t>
            </a:r>
            <a:r>
              <a:rPr sz="2400" spc="-25" dirty="0">
                <a:solidFill>
                  <a:srgbClr val="073D86"/>
                </a:solidFill>
                <a:latin typeface="Candara"/>
                <a:cs typeface="Candara"/>
              </a:rPr>
              <a:t> </a:t>
            </a:r>
            <a:r>
              <a:rPr sz="2400" dirty="0">
                <a:solidFill>
                  <a:srgbClr val="073D86"/>
                </a:solidFill>
                <a:latin typeface="Candara"/>
                <a:cs typeface="Candara"/>
              </a:rPr>
              <a:t>in</a:t>
            </a:r>
            <a:r>
              <a:rPr sz="2400" spc="-20" dirty="0">
                <a:solidFill>
                  <a:srgbClr val="073D86"/>
                </a:solidFill>
                <a:latin typeface="Candara"/>
                <a:cs typeface="Candara"/>
              </a:rPr>
              <a:t> </a:t>
            </a:r>
            <a:r>
              <a:rPr sz="2400" spc="-10" dirty="0">
                <a:solidFill>
                  <a:srgbClr val="073D86"/>
                </a:solidFill>
                <a:latin typeface="Candara"/>
                <a:cs typeface="Candara"/>
              </a:rPr>
              <a:t>words.</a:t>
            </a:r>
            <a:endParaRPr sz="2400" dirty="0">
              <a:latin typeface="Candara"/>
              <a:cs typeface="Candara"/>
            </a:endParaRPr>
          </a:p>
          <a:p>
            <a:pPr marL="286385" marR="5080" indent="-274320">
              <a:lnSpc>
                <a:spcPct val="100000"/>
              </a:lnSpc>
              <a:spcBef>
                <a:spcPts val="580"/>
              </a:spcBef>
              <a:buClr>
                <a:srgbClr val="30B6FC"/>
              </a:buClr>
              <a:buFont typeface="Symbol"/>
              <a:buChar char=""/>
              <a:tabLst>
                <a:tab pos="286385" algn="l"/>
              </a:tabLst>
            </a:pPr>
            <a:r>
              <a:rPr lang="en-GB" sz="2400" dirty="0">
                <a:solidFill>
                  <a:srgbClr val="FF0000"/>
                </a:solidFill>
                <a:latin typeface="Candara"/>
                <a:cs typeface="Candara"/>
              </a:rPr>
              <a:t>D</a:t>
            </a:r>
            <a:r>
              <a:rPr sz="2400" dirty="0" err="1">
                <a:solidFill>
                  <a:srgbClr val="FF0000"/>
                </a:solidFill>
                <a:latin typeface="Candara"/>
                <a:cs typeface="Candara"/>
              </a:rPr>
              <a:t>igraphs</a:t>
            </a:r>
            <a:r>
              <a:rPr sz="2400" spc="-40" dirty="0">
                <a:solidFill>
                  <a:srgbClr val="FF0000"/>
                </a:solidFill>
                <a:latin typeface="Candara"/>
                <a:cs typeface="Candara"/>
              </a:rPr>
              <a:t> </a:t>
            </a:r>
            <a:r>
              <a:rPr sz="2400" dirty="0">
                <a:solidFill>
                  <a:srgbClr val="073D86"/>
                </a:solidFill>
                <a:latin typeface="Candara"/>
                <a:cs typeface="Candara"/>
              </a:rPr>
              <a:t>(2</a:t>
            </a:r>
            <a:r>
              <a:rPr sz="2400" spc="-35" dirty="0">
                <a:solidFill>
                  <a:srgbClr val="073D86"/>
                </a:solidFill>
                <a:latin typeface="Candara"/>
                <a:cs typeface="Candara"/>
              </a:rPr>
              <a:t> </a:t>
            </a:r>
            <a:r>
              <a:rPr sz="2400" dirty="0">
                <a:solidFill>
                  <a:srgbClr val="073D86"/>
                </a:solidFill>
                <a:latin typeface="Candara"/>
                <a:cs typeface="Candara"/>
              </a:rPr>
              <a:t>letters</a:t>
            </a:r>
            <a:r>
              <a:rPr sz="2400" spc="-60" dirty="0">
                <a:solidFill>
                  <a:srgbClr val="073D86"/>
                </a:solidFill>
                <a:latin typeface="Candara"/>
                <a:cs typeface="Candara"/>
              </a:rPr>
              <a:t> </a:t>
            </a:r>
            <a:r>
              <a:rPr sz="2400" dirty="0">
                <a:solidFill>
                  <a:srgbClr val="073D86"/>
                </a:solidFill>
                <a:latin typeface="Candara"/>
                <a:cs typeface="Candara"/>
              </a:rPr>
              <a:t>that</a:t>
            </a:r>
            <a:r>
              <a:rPr sz="2400" spc="-45" dirty="0">
                <a:solidFill>
                  <a:srgbClr val="073D86"/>
                </a:solidFill>
                <a:latin typeface="Candara"/>
                <a:cs typeface="Candara"/>
              </a:rPr>
              <a:t> </a:t>
            </a:r>
            <a:r>
              <a:rPr sz="2400" dirty="0">
                <a:solidFill>
                  <a:srgbClr val="073D86"/>
                </a:solidFill>
                <a:latin typeface="Candara"/>
                <a:cs typeface="Candara"/>
              </a:rPr>
              <a:t>make</a:t>
            </a:r>
            <a:r>
              <a:rPr sz="2400" spc="-50" dirty="0">
                <a:solidFill>
                  <a:srgbClr val="073D86"/>
                </a:solidFill>
                <a:latin typeface="Candara"/>
                <a:cs typeface="Candara"/>
              </a:rPr>
              <a:t> </a:t>
            </a:r>
            <a:r>
              <a:rPr sz="2400" spc="-25" dirty="0">
                <a:solidFill>
                  <a:srgbClr val="073D86"/>
                </a:solidFill>
                <a:latin typeface="Candara"/>
                <a:cs typeface="Candara"/>
              </a:rPr>
              <a:t>one </a:t>
            </a:r>
            <a:r>
              <a:rPr sz="2400" spc="-10" dirty="0">
                <a:solidFill>
                  <a:srgbClr val="073D86"/>
                </a:solidFill>
                <a:latin typeface="Candara"/>
                <a:cs typeface="Candara"/>
              </a:rPr>
              <a:t>sound)</a:t>
            </a:r>
            <a:r>
              <a:rPr lang="en-GB" sz="2400" spc="-10" dirty="0">
                <a:solidFill>
                  <a:srgbClr val="073D86"/>
                </a:solidFill>
                <a:latin typeface="Candara"/>
                <a:cs typeface="Candara"/>
              </a:rPr>
              <a:t>.</a:t>
            </a:r>
            <a:endParaRPr sz="2400" dirty="0">
              <a:latin typeface="Candara"/>
              <a:cs typeface="Candara"/>
            </a:endParaRPr>
          </a:p>
          <a:p>
            <a:pPr marL="287020" indent="-274320">
              <a:lnSpc>
                <a:spcPct val="100000"/>
              </a:lnSpc>
              <a:spcBef>
                <a:spcPts val="575"/>
              </a:spcBef>
              <a:buClr>
                <a:srgbClr val="30B6FC"/>
              </a:buClr>
              <a:buFont typeface="Symbol"/>
              <a:buChar char=""/>
              <a:tabLst>
                <a:tab pos="287020" algn="l"/>
              </a:tabLst>
            </a:pPr>
            <a:r>
              <a:rPr sz="2400" spc="-10" dirty="0">
                <a:solidFill>
                  <a:srgbClr val="6F2F9F"/>
                </a:solidFill>
                <a:latin typeface="Candara"/>
                <a:cs typeface="Candara"/>
              </a:rPr>
              <a:t>Trigraphs</a:t>
            </a:r>
            <a:r>
              <a:rPr sz="2400" spc="-30" dirty="0">
                <a:solidFill>
                  <a:srgbClr val="6F2F9F"/>
                </a:solidFill>
                <a:latin typeface="Candara"/>
                <a:cs typeface="Candara"/>
              </a:rPr>
              <a:t> </a:t>
            </a:r>
            <a:r>
              <a:rPr sz="2400" dirty="0">
                <a:solidFill>
                  <a:srgbClr val="073D86"/>
                </a:solidFill>
                <a:latin typeface="Candara"/>
                <a:cs typeface="Candara"/>
              </a:rPr>
              <a:t>(3</a:t>
            </a:r>
            <a:r>
              <a:rPr sz="2400" spc="-35" dirty="0">
                <a:solidFill>
                  <a:srgbClr val="073D86"/>
                </a:solidFill>
                <a:latin typeface="Candara"/>
                <a:cs typeface="Candara"/>
              </a:rPr>
              <a:t> </a:t>
            </a:r>
            <a:r>
              <a:rPr sz="2400" dirty="0">
                <a:solidFill>
                  <a:srgbClr val="073D86"/>
                </a:solidFill>
                <a:latin typeface="Candara"/>
                <a:cs typeface="Candara"/>
              </a:rPr>
              <a:t>letters</a:t>
            </a:r>
            <a:r>
              <a:rPr sz="2400" spc="-35" dirty="0">
                <a:solidFill>
                  <a:srgbClr val="073D86"/>
                </a:solidFill>
                <a:latin typeface="Candara"/>
                <a:cs typeface="Candara"/>
              </a:rPr>
              <a:t> </a:t>
            </a:r>
            <a:r>
              <a:rPr sz="2400" dirty="0">
                <a:solidFill>
                  <a:srgbClr val="073D86"/>
                </a:solidFill>
                <a:latin typeface="Candara"/>
                <a:cs typeface="Candara"/>
              </a:rPr>
              <a:t>that</a:t>
            </a:r>
            <a:r>
              <a:rPr sz="2400" spc="-35" dirty="0">
                <a:solidFill>
                  <a:srgbClr val="073D86"/>
                </a:solidFill>
                <a:latin typeface="Candara"/>
                <a:cs typeface="Candara"/>
              </a:rPr>
              <a:t> </a:t>
            </a:r>
            <a:r>
              <a:rPr sz="2400" dirty="0">
                <a:solidFill>
                  <a:srgbClr val="073D86"/>
                </a:solidFill>
                <a:latin typeface="Candara"/>
                <a:cs typeface="Candara"/>
              </a:rPr>
              <a:t>make</a:t>
            </a:r>
            <a:r>
              <a:rPr sz="2400" spc="-35" dirty="0">
                <a:solidFill>
                  <a:srgbClr val="073D86"/>
                </a:solidFill>
                <a:latin typeface="Candara"/>
                <a:cs typeface="Candara"/>
              </a:rPr>
              <a:t> </a:t>
            </a:r>
            <a:r>
              <a:rPr sz="2400" dirty="0">
                <a:solidFill>
                  <a:srgbClr val="073D86"/>
                </a:solidFill>
                <a:latin typeface="Candara"/>
                <a:cs typeface="Candara"/>
              </a:rPr>
              <a:t>one</a:t>
            </a:r>
            <a:r>
              <a:rPr sz="2400" spc="-30" dirty="0">
                <a:solidFill>
                  <a:srgbClr val="073D86"/>
                </a:solidFill>
                <a:latin typeface="Candara"/>
                <a:cs typeface="Candara"/>
              </a:rPr>
              <a:t> </a:t>
            </a:r>
            <a:r>
              <a:rPr sz="2400" spc="-10" dirty="0">
                <a:solidFill>
                  <a:srgbClr val="073D86"/>
                </a:solidFill>
                <a:latin typeface="Candara"/>
                <a:cs typeface="Candara"/>
              </a:rPr>
              <a:t>sound)</a:t>
            </a:r>
            <a:r>
              <a:rPr lang="en-GB" sz="2400" spc="-10" dirty="0">
                <a:solidFill>
                  <a:srgbClr val="073D86"/>
                </a:solidFill>
                <a:latin typeface="Candara"/>
                <a:cs typeface="Candara"/>
              </a:rPr>
              <a:t>.</a:t>
            </a:r>
            <a:endParaRPr sz="2400" dirty="0">
              <a:latin typeface="Candara"/>
              <a:cs typeface="Candara"/>
            </a:endParaRPr>
          </a:p>
          <a:p>
            <a:pPr marL="287020" indent="-274320">
              <a:lnSpc>
                <a:spcPct val="100000"/>
              </a:lnSpc>
              <a:spcBef>
                <a:spcPts val="580"/>
              </a:spcBef>
              <a:buClr>
                <a:srgbClr val="30B6FC"/>
              </a:buClr>
              <a:buFont typeface="Symbol"/>
              <a:buChar char=""/>
              <a:tabLst>
                <a:tab pos="287020" algn="l"/>
              </a:tabLst>
            </a:pPr>
            <a:r>
              <a:rPr sz="2400" dirty="0">
                <a:solidFill>
                  <a:srgbClr val="FC1BA1"/>
                </a:solidFill>
                <a:latin typeface="Candara"/>
                <a:cs typeface="Candara"/>
              </a:rPr>
              <a:t>Split</a:t>
            </a:r>
            <a:r>
              <a:rPr sz="2400" spc="-35" dirty="0">
                <a:solidFill>
                  <a:srgbClr val="FC1BA1"/>
                </a:solidFill>
                <a:latin typeface="Candara"/>
                <a:cs typeface="Candara"/>
              </a:rPr>
              <a:t> </a:t>
            </a:r>
            <a:r>
              <a:rPr sz="2400" spc="-10" dirty="0">
                <a:solidFill>
                  <a:srgbClr val="FC1BA1"/>
                </a:solidFill>
                <a:latin typeface="Candara"/>
                <a:cs typeface="Candara"/>
              </a:rPr>
              <a:t>digraphs</a:t>
            </a:r>
            <a:r>
              <a:rPr sz="2400" spc="-10" dirty="0">
                <a:solidFill>
                  <a:srgbClr val="073D86"/>
                </a:solidFill>
                <a:latin typeface="Candara"/>
                <a:cs typeface="Candara"/>
              </a:rPr>
              <a:t>.</a:t>
            </a:r>
            <a:endParaRPr sz="2400" dirty="0">
              <a:latin typeface="Candara"/>
              <a:cs typeface="Candara"/>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2</a:t>
            </a:fld>
            <a:endParaRPr spc="-25" dirty="0"/>
          </a:p>
        </p:txBody>
      </p:sp>
      <p:sp>
        <p:nvSpPr>
          <p:cNvPr id="3" name="object 3"/>
          <p:cNvSpPr txBox="1">
            <a:spLocks noGrp="1"/>
          </p:cNvSpPr>
          <p:nvPr>
            <p:ph type="title"/>
          </p:nvPr>
        </p:nvSpPr>
        <p:spPr>
          <a:prstGeom prst="rect">
            <a:avLst/>
          </a:prstGeom>
        </p:spPr>
        <p:txBody>
          <a:bodyPr vert="horz" wrap="square" lIns="0" tIns="283082" rIns="0" bIns="0" rtlCol="0">
            <a:spAutoFit/>
          </a:bodyPr>
          <a:lstStyle/>
          <a:p>
            <a:pPr marL="1975485">
              <a:lnSpc>
                <a:spcPct val="100000"/>
              </a:lnSpc>
              <a:spcBef>
                <a:spcPts val="105"/>
              </a:spcBef>
            </a:pPr>
            <a:r>
              <a:rPr dirty="0"/>
              <a:t>What is</a:t>
            </a:r>
            <a:r>
              <a:rPr spc="-25" dirty="0"/>
              <a:t> </a:t>
            </a:r>
            <a:r>
              <a:rPr spc="-10" dirty="0"/>
              <a:t>Phonics?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58872"/>
            <a:ext cx="5993130" cy="3520836"/>
          </a:xfrm>
          <a:prstGeom prst="rect">
            <a:avLst/>
          </a:prstGeom>
        </p:spPr>
        <p:txBody>
          <a:bodyPr vert="horz" wrap="square" lIns="0" tIns="12065" rIns="0" bIns="0" rtlCol="0">
            <a:spAutoFit/>
          </a:bodyPr>
          <a:lstStyle/>
          <a:p>
            <a:pPr algn="l" rtl="0" fontAlgn="base"/>
            <a:r>
              <a:rPr lang="en-US" sz="1800" b="0" i="0" u="sng" strike="noStrike" dirty="0">
                <a:solidFill>
                  <a:srgbClr val="B8FA56"/>
                </a:solidFill>
                <a:effectLst/>
                <a:latin typeface="Tw Cen MT" panose="020B0602020104020603" pitchFamily="34" charset="77"/>
                <a:hlinkClick r:id="rId2"/>
              </a:rPr>
              <a:t>https://www.lesleyclarkesyntheticphonics.co.uk/parents</a:t>
            </a:r>
          </a:p>
          <a:p>
            <a:pPr algn="l" rtl="0" fontAlgn="base"/>
            <a:endParaRPr lang="en-US" sz="1800" b="0" i="0" u="sng" strike="noStrike" dirty="0">
              <a:solidFill>
                <a:srgbClr val="B8FA56"/>
              </a:solidFill>
              <a:effectLst/>
              <a:latin typeface="Tw Cen MT" panose="020B0602020104020603" pitchFamily="34" charset="77"/>
              <a:hlinkClick r:id="rId2"/>
            </a:endParaRPr>
          </a:p>
          <a:p>
            <a:pPr algn="l" rtl="0" fontAlgn="base"/>
            <a:r>
              <a:rPr lang="en-US" sz="1800" b="0" i="0" u="sng" strike="noStrike" dirty="0">
                <a:solidFill>
                  <a:srgbClr val="B8FA56"/>
                </a:solidFill>
                <a:effectLst/>
                <a:latin typeface="Tw Cen MT" panose="020B0602020104020603" pitchFamily="34" charset="77"/>
                <a:hlinkClick r:id="rId2"/>
              </a:rPr>
              <a:t>https://home.oxfordowl.co.uk/reading/phonics/</a:t>
            </a:r>
            <a:r>
              <a:rPr lang="en-US" sz="1800" b="0" i="0" dirty="0">
                <a:solidFill>
                  <a:srgbClr val="FFFFFF"/>
                </a:solidFill>
                <a:effectLst/>
                <a:latin typeface="Tw Cen MT" panose="020B0602020104020603" pitchFamily="34" charset="77"/>
              </a:rPr>
              <a:t>​</a:t>
            </a:r>
          </a:p>
          <a:p>
            <a:pPr algn="l" rtl="0" fontAlgn="base"/>
            <a:endParaRPr lang="en-US" sz="2400" b="0" i="0" dirty="0">
              <a:solidFill>
                <a:srgbClr val="FFFFFF"/>
              </a:solidFill>
              <a:effectLst/>
              <a:latin typeface="Segoe UI" panose="020B0502040204020203" pitchFamily="34" charset="0"/>
            </a:endParaRPr>
          </a:p>
          <a:p>
            <a:pPr algn="l" rtl="0" fontAlgn="base"/>
            <a:r>
              <a:rPr lang="en-US" sz="1800" b="0" i="0" u="sng" strike="noStrike" dirty="0">
                <a:solidFill>
                  <a:srgbClr val="B8FA56"/>
                </a:solidFill>
                <a:effectLst/>
                <a:latin typeface="Tw Cen MT" panose="020B0602020104020603" pitchFamily="34" charset="77"/>
                <a:hlinkClick r:id="rId3"/>
              </a:rPr>
              <a:t>https://www.phonicsplay.co.uk/parents</a:t>
            </a:r>
            <a:r>
              <a:rPr lang="en-US" sz="1800" b="0" i="0" dirty="0">
                <a:solidFill>
                  <a:srgbClr val="FFFFFF"/>
                </a:solidFill>
                <a:effectLst/>
                <a:latin typeface="Tw Cen MT" panose="020B0602020104020603" pitchFamily="34" charset="77"/>
              </a:rPr>
              <a:t>​</a:t>
            </a:r>
          </a:p>
          <a:p>
            <a:pPr algn="l" rtl="0" fontAlgn="base"/>
            <a:endParaRPr lang="en-US" sz="2400" b="0" i="0" dirty="0">
              <a:solidFill>
                <a:srgbClr val="FFFFFF"/>
              </a:solidFill>
              <a:effectLst/>
              <a:latin typeface="Segoe UI" panose="020B0502040204020203" pitchFamily="34" charset="0"/>
            </a:endParaRPr>
          </a:p>
          <a:p>
            <a:pPr algn="l" rtl="0" fontAlgn="base"/>
            <a:r>
              <a:rPr lang="en-US" sz="1800" b="0" i="0" u="sng" strike="noStrike" dirty="0">
                <a:solidFill>
                  <a:srgbClr val="0080FF"/>
                </a:solidFill>
                <a:effectLst/>
                <a:latin typeface="Tw Cen MT" panose="020B0602020104020603" pitchFamily="34" charset="77"/>
                <a:hlinkClick r:id="rId4">
                  <a:extLst>
                    <a:ext uri="{A12FA001-AC4F-418D-AE19-62706E023703}">
                      <ahyp:hlinkClr xmlns:ahyp="http://schemas.microsoft.com/office/drawing/2018/hyperlinkcolor" val="tx"/>
                    </a:ext>
                  </a:extLst>
                </a:hlinkClick>
              </a:rPr>
              <a:t>https://www.youtube.com/channel/UC7sW4j8p7k9D_</a:t>
            </a:r>
            <a:r>
              <a:rPr lang="en-US" u="sng" dirty="0">
                <a:solidFill>
                  <a:srgbClr val="0080FF"/>
                </a:solidFill>
                <a:latin typeface="Tw Cen MT" panose="020B0602020104020603" pitchFamily="34" charset="77"/>
                <a:hlinkClick r:id="rId4">
                  <a:extLst>
                    <a:ext uri="{A12FA001-AC4F-418D-AE19-62706E023703}">
                      <ahyp:hlinkClr xmlns:ahyp="http://schemas.microsoft.com/office/drawing/2018/hyperlinkcolor" val="tx"/>
                    </a:ext>
                  </a:extLst>
                </a:hlinkClick>
              </a:rPr>
              <a:t>qRRMUsGqyw</a:t>
            </a:r>
            <a:r>
              <a:rPr lang="en-US" u="sng" dirty="0">
                <a:solidFill>
                  <a:srgbClr val="0080FF"/>
                </a:solidFill>
                <a:latin typeface="Tw Cen MT" panose="020B0602020104020603" pitchFamily="34" charset="77"/>
              </a:rPr>
              <a:t>  (</a:t>
            </a:r>
            <a:r>
              <a:rPr lang="en-US" u="sng" dirty="0" err="1">
                <a:solidFill>
                  <a:srgbClr val="0080FF"/>
                </a:solidFill>
                <a:latin typeface="Tw Cen MT" panose="020B0602020104020603" pitchFamily="34" charset="77"/>
              </a:rPr>
              <a:t>Mr</a:t>
            </a:r>
            <a:r>
              <a:rPr lang="en-US" u="sng" dirty="0">
                <a:solidFill>
                  <a:srgbClr val="0080FF"/>
                </a:solidFill>
                <a:latin typeface="Tw Cen MT" panose="020B0602020104020603" pitchFamily="34" charset="77"/>
              </a:rPr>
              <a:t> Thorne Does Phonics)</a:t>
            </a:r>
          </a:p>
          <a:p>
            <a:pPr algn="l" rtl="0" fontAlgn="base"/>
            <a:r>
              <a:rPr lang="en-US" sz="1800" b="0" i="0" u="none" strike="noStrike" dirty="0">
                <a:solidFill>
                  <a:srgbClr val="FFFFFF"/>
                </a:solidFill>
                <a:effectLst/>
                <a:latin typeface="Tw Cen MT" panose="020B0602020104020603" pitchFamily="34" charset="77"/>
              </a:rPr>
              <a:t> Phonics)</a:t>
            </a:r>
            <a:r>
              <a:rPr lang="en-US" sz="1800" b="0" i="0" dirty="0">
                <a:solidFill>
                  <a:srgbClr val="FFFFFF"/>
                </a:solidFill>
                <a:effectLst/>
                <a:latin typeface="Tw Cen MT" panose="020B0602020104020603" pitchFamily="34" charset="77"/>
              </a:rPr>
              <a:t>​</a:t>
            </a:r>
            <a:endParaRPr lang="en-US" sz="2400" b="0" i="0" dirty="0">
              <a:solidFill>
                <a:srgbClr val="FFFFFF"/>
              </a:solidFill>
              <a:effectLst/>
              <a:latin typeface="Segoe UI" panose="020B0502040204020203" pitchFamily="34" charset="0"/>
            </a:endParaRPr>
          </a:p>
          <a:p>
            <a:pPr algn="l" rtl="0" fontAlgn="base"/>
            <a:r>
              <a:rPr lang="en-US" sz="1800" b="0" i="0" u="none" strike="noStrike" dirty="0">
                <a:solidFill>
                  <a:srgbClr val="000000"/>
                </a:solidFill>
                <a:effectLst/>
                <a:latin typeface="Tw Cen MT" panose="020B0602020104020603" pitchFamily="34" charset="77"/>
              </a:rPr>
              <a:t>Suggestions from parents -</a:t>
            </a:r>
            <a:r>
              <a:rPr lang="en-US" sz="1800" b="0" i="0" dirty="0">
                <a:solidFill>
                  <a:srgbClr val="000000"/>
                </a:solidFill>
                <a:effectLst/>
                <a:latin typeface="Tw Cen MT" panose="020B0602020104020603" pitchFamily="34" charset="77"/>
              </a:rPr>
              <a:t>​</a:t>
            </a:r>
            <a:endParaRPr lang="en-US" sz="2400" b="0" i="0" dirty="0">
              <a:solidFill>
                <a:srgbClr val="FFFFFF"/>
              </a:solidFill>
              <a:effectLst/>
              <a:latin typeface="Segoe UI" panose="020B0502040204020203" pitchFamily="34" charset="0"/>
            </a:endParaRPr>
          </a:p>
          <a:p>
            <a:pPr algn="l" rtl="0" fontAlgn="base"/>
            <a:r>
              <a:rPr lang="en-US" sz="1800" b="0" i="0" u="sng" strike="noStrike" dirty="0">
                <a:solidFill>
                  <a:srgbClr val="B8FA56"/>
                </a:solidFill>
                <a:effectLst/>
                <a:latin typeface="Tw Cen MT" panose="020B0602020104020603" pitchFamily="34" charset="77"/>
                <a:hlinkClick r:id="rId5"/>
              </a:rPr>
              <a:t>https://www.katiesclassroom.com/</a:t>
            </a:r>
            <a:r>
              <a:rPr lang="en-US" sz="1800" b="0" i="0" dirty="0">
                <a:solidFill>
                  <a:srgbClr val="FFFFFF"/>
                </a:solidFill>
                <a:effectLst/>
                <a:latin typeface="Tw Cen MT" panose="020B0602020104020603" pitchFamily="34" charset="77"/>
              </a:rPr>
              <a:t>​</a:t>
            </a:r>
            <a:endParaRPr lang="en-US" sz="2400" b="0" i="0" dirty="0">
              <a:solidFill>
                <a:srgbClr val="FFFFFF"/>
              </a:solidFill>
              <a:effectLst/>
              <a:latin typeface="Segoe UI" panose="020B0502040204020203" pitchFamily="34" charset="0"/>
            </a:endParaRPr>
          </a:p>
          <a:p>
            <a:pPr algn="l" rtl="0" fontAlgn="base"/>
            <a:r>
              <a:rPr lang="en-US" sz="1800" b="0" i="0" u="sng" strike="noStrike" dirty="0">
                <a:solidFill>
                  <a:srgbClr val="B8FA56"/>
                </a:solidFill>
                <a:effectLst/>
                <a:latin typeface="Tw Cen MT" panose="020B0602020104020603" pitchFamily="34" charset="77"/>
                <a:hlinkClick r:id="rId6"/>
              </a:rPr>
              <a:t>https://www.teachyourmonster.org/</a:t>
            </a:r>
            <a:r>
              <a:rPr lang="en-US" sz="1800" b="0" i="0" dirty="0">
                <a:solidFill>
                  <a:srgbClr val="FFFFFF"/>
                </a:solidFill>
                <a:effectLst/>
                <a:latin typeface="Tw Cen MT" panose="020B0602020104020603" pitchFamily="34" charset="77"/>
              </a:rPr>
              <a:t>​</a:t>
            </a:r>
            <a:endParaRPr lang="en-US" sz="2400" b="0" i="0" dirty="0">
              <a:solidFill>
                <a:srgbClr val="FFFFFF"/>
              </a:solidFill>
              <a:effectLst/>
              <a:latin typeface="Segoe UI" panose="020B0502040204020203" pitchFamily="34" charset="0"/>
            </a:endParaRPr>
          </a:p>
        </p:txBody>
      </p:sp>
      <p:sp>
        <p:nvSpPr>
          <p:cNvPr id="3" name="object 3"/>
          <p:cNvSpPr txBox="1">
            <a:spLocks noGrp="1"/>
          </p:cNvSpPr>
          <p:nvPr>
            <p:ph type="title"/>
          </p:nvPr>
        </p:nvSpPr>
        <p:spPr>
          <a:prstGeom prst="rect">
            <a:avLst/>
          </a:prstGeom>
        </p:spPr>
        <p:txBody>
          <a:bodyPr vert="horz" wrap="square" lIns="0" tIns="283082" rIns="0" bIns="0" rtlCol="0">
            <a:spAutoFit/>
          </a:bodyPr>
          <a:lstStyle/>
          <a:p>
            <a:pPr marL="2056130">
              <a:lnSpc>
                <a:spcPct val="100000"/>
              </a:lnSpc>
              <a:spcBef>
                <a:spcPts val="105"/>
              </a:spcBef>
            </a:pPr>
            <a:r>
              <a:rPr dirty="0"/>
              <a:t>Useful</a:t>
            </a:r>
            <a:r>
              <a:rPr spc="-20" dirty="0"/>
              <a:t> </a:t>
            </a:r>
            <a:r>
              <a:rPr spc="-10" dirty="0"/>
              <a:t>websites</a:t>
            </a:r>
          </a:p>
        </p:txBody>
      </p:sp>
      <p:pic>
        <p:nvPicPr>
          <p:cNvPr id="4" name="object 4"/>
          <p:cNvPicPr/>
          <p:nvPr/>
        </p:nvPicPr>
        <p:blipFill>
          <a:blip r:embed="rId7" cstate="print"/>
          <a:stretch>
            <a:fillRect/>
          </a:stretch>
        </p:blipFill>
        <p:spPr>
          <a:xfrm>
            <a:off x="7019543" y="3480815"/>
            <a:ext cx="1440179" cy="1656587"/>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20</a:t>
            </a:fld>
            <a:endParaRPr spc="-2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87221" y="2396439"/>
            <a:ext cx="6383020" cy="1123315"/>
          </a:xfrm>
          <a:prstGeom prst="rect">
            <a:avLst/>
          </a:prstGeom>
        </p:spPr>
        <p:txBody>
          <a:bodyPr vert="horz" wrap="square" lIns="0" tIns="12700" rIns="0" bIns="0" rtlCol="0">
            <a:spAutoFit/>
          </a:bodyPr>
          <a:lstStyle/>
          <a:p>
            <a:pPr marL="12700">
              <a:lnSpc>
                <a:spcPct val="100000"/>
              </a:lnSpc>
              <a:spcBef>
                <a:spcPts val="100"/>
              </a:spcBef>
            </a:pPr>
            <a:r>
              <a:rPr sz="7200" dirty="0">
                <a:solidFill>
                  <a:srgbClr val="30B6FC"/>
                </a:solidFill>
                <a:latin typeface="Symbol"/>
                <a:cs typeface="Symbol"/>
              </a:rPr>
              <a:t></a:t>
            </a:r>
            <a:r>
              <a:rPr sz="7200" dirty="0">
                <a:solidFill>
                  <a:srgbClr val="073D86"/>
                </a:solidFill>
                <a:latin typeface="Candara"/>
                <a:cs typeface="Candara"/>
              </a:rPr>
              <a:t>Any</a:t>
            </a:r>
            <a:r>
              <a:rPr sz="7200" spc="-125" dirty="0">
                <a:solidFill>
                  <a:srgbClr val="073D86"/>
                </a:solidFill>
                <a:latin typeface="Candara"/>
                <a:cs typeface="Candara"/>
              </a:rPr>
              <a:t> </a:t>
            </a:r>
            <a:r>
              <a:rPr sz="7200" spc="-10" dirty="0">
                <a:solidFill>
                  <a:srgbClr val="073D86"/>
                </a:solidFill>
                <a:latin typeface="Candara"/>
                <a:cs typeface="Candara"/>
              </a:rPr>
              <a:t>Questions?</a:t>
            </a:r>
            <a:endParaRPr sz="7200">
              <a:latin typeface="Candara"/>
              <a:cs typeface="Candara"/>
            </a:endParaRPr>
          </a:p>
        </p:txBody>
      </p:sp>
      <p:sp>
        <p:nvSpPr>
          <p:cNvPr id="3" name="object 3"/>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endParaRPr spc="-10" dirty="0"/>
          </a:p>
        </p:txBody>
      </p:sp>
      <p:pic>
        <p:nvPicPr>
          <p:cNvPr id="4" name="object 4"/>
          <p:cNvPicPr/>
          <p:nvPr/>
        </p:nvPicPr>
        <p:blipFill>
          <a:blip r:embed="rId2" cstate="print"/>
          <a:stretch>
            <a:fillRect/>
          </a:stretch>
        </p:blipFill>
        <p:spPr>
          <a:xfrm>
            <a:off x="3276600" y="3500628"/>
            <a:ext cx="2852928" cy="2852928"/>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21</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643788" y="2590800"/>
            <a:ext cx="8501863" cy="4389663"/>
          </a:xfrm>
          <a:prstGeom prst="rect">
            <a:avLst/>
          </a:prstGeom>
        </p:spPr>
        <p:txBody>
          <a:bodyPr vert="horz" wrap="square" lIns="0" tIns="12065" rIns="0" bIns="0" rtlCol="0">
            <a:spAutoFit/>
          </a:bodyPr>
          <a:lstStyle/>
          <a:p>
            <a:pPr marL="290195" indent="-273685">
              <a:lnSpc>
                <a:spcPts val="2510"/>
              </a:lnSpc>
              <a:spcBef>
                <a:spcPts val="95"/>
              </a:spcBef>
              <a:buClr>
                <a:srgbClr val="30B6FC"/>
              </a:buClr>
              <a:buFont typeface="Symbol"/>
              <a:buChar char=""/>
              <a:tabLst>
                <a:tab pos="290830" algn="l"/>
              </a:tabLst>
            </a:pPr>
            <a:r>
              <a:rPr dirty="0"/>
              <a:t>The</a:t>
            </a:r>
            <a:r>
              <a:rPr spc="-30" dirty="0"/>
              <a:t> </a:t>
            </a:r>
            <a:r>
              <a:rPr dirty="0"/>
              <a:t>teaching</a:t>
            </a:r>
            <a:r>
              <a:rPr spc="-55" dirty="0"/>
              <a:t> </a:t>
            </a:r>
            <a:r>
              <a:rPr dirty="0"/>
              <a:t>of</a:t>
            </a:r>
            <a:r>
              <a:rPr spc="-15" dirty="0"/>
              <a:t> </a:t>
            </a:r>
            <a:r>
              <a:rPr dirty="0"/>
              <a:t>the</a:t>
            </a:r>
            <a:r>
              <a:rPr spc="-40" dirty="0"/>
              <a:t> </a:t>
            </a:r>
            <a:r>
              <a:rPr dirty="0"/>
              <a:t>letter</a:t>
            </a:r>
            <a:r>
              <a:rPr spc="-45" dirty="0"/>
              <a:t> </a:t>
            </a:r>
            <a:r>
              <a:rPr dirty="0"/>
              <a:t>sounds</a:t>
            </a:r>
            <a:r>
              <a:rPr spc="-15" dirty="0"/>
              <a:t> </a:t>
            </a:r>
            <a:r>
              <a:rPr dirty="0"/>
              <a:t>helps</a:t>
            </a:r>
            <a:r>
              <a:rPr spc="-25" dirty="0"/>
              <a:t> </a:t>
            </a:r>
            <a:r>
              <a:rPr dirty="0"/>
              <a:t>the</a:t>
            </a:r>
            <a:r>
              <a:rPr spc="-30" dirty="0"/>
              <a:t> </a:t>
            </a:r>
            <a:r>
              <a:rPr dirty="0"/>
              <a:t>children</a:t>
            </a:r>
            <a:r>
              <a:rPr spc="-55" dirty="0"/>
              <a:t> </a:t>
            </a:r>
            <a:r>
              <a:rPr spc="-25" dirty="0"/>
              <a:t>to</a:t>
            </a:r>
          </a:p>
          <a:p>
            <a:pPr marL="290195">
              <a:lnSpc>
                <a:spcPts val="2510"/>
              </a:lnSpc>
            </a:pPr>
            <a:r>
              <a:rPr dirty="0"/>
              <a:t>read</a:t>
            </a:r>
            <a:r>
              <a:rPr spc="-25" dirty="0"/>
              <a:t> </a:t>
            </a:r>
            <a:r>
              <a:rPr dirty="0"/>
              <a:t>and</a:t>
            </a:r>
            <a:r>
              <a:rPr spc="-25" dirty="0"/>
              <a:t> </a:t>
            </a:r>
            <a:r>
              <a:rPr spc="-10" dirty="0"/>
              <a:t>write.</a:t>
            </a:r>
          </a:p>
          <a:p>
            <a:pPr marL="290195" marR="269240" indent="-274320">
              <a:lnSpc>
                <a:spcPts val="2380"/>
              </a:lnSpc>
              <a:spcBef>
                <a:spcPts val="560"/>
              </a:spcBef>
              <a:buClr>
                <a:srgbClr val="30B6FC"/>
              </a:buClr>
              <a:buFont typeface="Symbol"/>
              <a:buChar char=""/>
              <a:tabLst>
                <a:tab pos="290830" algn="l"/>
              </a:tabLst>
            </a:pPr>
            <a:r>
              <a:rPr dirty="0"/>
              <a:t>The</a:t>
            </a:r>
            <a:r>
              <a:rPr spc="-40" dirty="0"/>
              <a:t> </a:t>
            </a:r>
            <a:r>
              <a:rPr dirty="0"/>
              <a:t>children</a:t>
            </a:r>
            <a:r>
              <a:rPr spc="-70" dirty="0"/>
              <a:t> </a:t>
            </a:r>
            <a:r>
              <a:rPr dirty="0"/>
              <a:t>use</a:t>
            </a:r>
            <a:r>
              <a:rPr spc="-20" dirty="0"/>
              <a:t> </a:t>
            </a:r>
            <a:r>
              <a:rPr dirty="0">
                <a:solidFill>
                  <a:srgbClr val="00AF50"/>
                </a:solidFill>
              </a:rPr>
              <a:t>‘blending’</a:t>
            </a:r>
            <a:r>
              <a:rPr spc="-60" dirty="0">
                <a:solidFill>
                  <a:srgbClr val="00AF50"/>
                </a:solidFill>
              </a:rPr>
              <a:t> </a:t>
            </a:r>
            <a:r>
              <a:rPr dirty="0">
                <a:solidFill>
                  <a:srgbClr val="00AF50"/>
                </a:solidFill>
              </a:rPr>
              <a:t>(linking</a:t>
            </a:r>
            <a:r>
              <a:rPr spc="-35" dirty="0">
                <a:solidFill>
                  <a:srgbClr val="00AF50"/>
                </a:solidFill>
              </a:rPr>
              <a:t> </a:t>
            </a:r>
            <a:r>
              <a:rPr dirty="0">
                <a:solidFill>
                  <a:srgbClr val="00AF50"/>
                </a:solidFill>
              </a:rPr>
              <a:t>sounds</a:t>
            </a:r>
            <a:r>
              <a:rPr spc="-40" dirty="0">
                <a:solidFill>
                  <a:srgbClr val="00AF50"/>
                </a:solidFill>
              </a:rPr>
              <a:t> </a:t>
            </a:r>
            <a:r>
              <a:rPr dirty="0">
                <a:solidFill>
                  <a:srgbClr val="00AF50"/>
                </a:solidFill>
              </a:rPr>
              <a:t>together)</a:t>
            </a:r>
            <a:r>
              <a:rPr spc="-35" dirty="0">
                <a:solidFill>
                  <a:srgbClr val="00AF50"/>
                </a:solidFill>
              </a:rPr>
              <a:t> </a:t>
            </a:r>
            <a:r>
              <a:rPr spc="-25" dirty="0">
                <a:solidFill>
                  <a:srgbClr val="1B4170"/>
                </a:solidFill>
              </a:rPr>
              <a:t>and </a:t>
            </a:r>
            <a:r>
              <a:rPr dirty="0">
                <a:solidFill>
                  <a:srgbClr val="04A8A3"/>
                </a:solidFill>
              </a:rPr>
              <a:t>‘decoding’</a:t>
            </a:r>
            <a:r>
              <a:rPr spc="-55" dirty="0">
                <a:solidFill>
                  <a:srgbClr val="04A8A3"/>
                </a:solidFill>
              </a:rPr>
              <a:t> </a:t>
            </a:r>
            <a:r>
              <a:rPr dirty="0">
                <a:solidFill>
                  <a:srgbClr val="04A8A3"/>
                </a:solidFill>
              </a:rPr>
              <a:t>(sounding</a:t>
            </a:r>
            <a:r>
              <a:rPr spc="-25" dirty="0">
                <a:solidFill>
                  <a:srgbClr val="04A8A3"/>
                </a:solidFill>
              </a:rPr>
              <a:t> </a:t>
            </a:r>
            <a:r>
              <a:rPr dirty="0">
                <a:solidFill>
                  <a:srgbClr val="04A8A3"/>
                </a:solidFill>
              </a:rPr>
              <a:t>out)</a:t>
            </a:r>
            <a:r>
              <a:rPr spc="-25" dirty="0">
                <a:solidFill>
                  <a:srgbClr val="04A8A3"/>
                </a:solidFill>
              </a:rPr>
              <a:t> </a:t>
            </a:r>
            <a:r>
              <a:rPr dirty="0"/>
              <a:t>for</a:t>
            </a:r>
            <a:r>
              <a:rPr spc="-40" dirty="0"/>
              <a:t> </a:t>
            </a:r>
            <a:r>
              <a:rPr spc="-10" dirty="0"/>
              <a:t>reading.</a:t>
            </a:r>
          </a:p>
          <a:p>
            <a:pPr marL="290195" indent="-273685">
              <a:lnSpc>
                <a:spcPct val="100000"/>
              </a:lnSpc>
              <a:spcBef>
                <a:spcPts val="225"/>
              </a:spcBef>
              <a:buClr>
                <a:srgbClr val="30B6FC"/>
              </a:buClr>
              <a:buFont typeface="Symbol"/>
              <a:buChar char=""/>
              <a:tabLst>
                <a:tab pos="290830" algn="l"/>
              </a:tabLst>
            </a:pPr>
            <a:r>
              <a:rPr dirty="0"/>
              <a:t>They</a:t>
            </a:r>
            <a:r>
              <a:rPr spc="-55" dirty="0"/>
              <a:t> </a:t>
            </a:r>
            <a:r>
              <a:rPr dirty="0"/>
              <a:t>use</a:t>
            </a:r>
            <a:r>
              <a:rPr spc="-45" dirty="0"/>
              <a:t> </a:t>
            </a:r>
            <a:r>
              <a:rPr dirty="0">
                <a:solidFill>
                  <a:srgbClr val="FFC000"/>
                </a:solidFill>
              </a:rPr>
              <a:t>‘segmenting’</a:t>
            </a:r>
            <a:r>
              <a:rPr spc="-65" dirty="0">
                <a:solidFill>
                  <a:srgbClr val="FFC000"/>
                </a:solidFill>
              </a:rPr>
              <a:t> </a:t>
            </a:r>
            <a:r>
              <a:rPr dirty="0">
                <a:solidFill>
                  <a:srgbClr val="FFC000"/>
                </a:solidFill>
              </a:rPr>
              <a:t>(chopping</a:t>
            </a:r>
            <a:r>
              <a:rPr spc="-65" dirty="0">
                <a:solidFill>
                  <a:srgbClr val="FFC000"/>
                </a:solidFill>
              </a:rPr>
              <a:t> </a:t>
            </a:r>
            <a:r>
              <a:rPr dirty="0">
                <a:solidFill>
                  <a:srgbClr val="FFC000"/>
                </a:solidFill>
              </a:rPr>
              <a:t>up)</a:t>
            </a:r>
            <a:r>
              <a:rPr spc="-40" dirty="0">
                <a:solidFill>
                  <a:srgbClr val="FFC000"/>
                </a:solidFill>
              </a:rPr>
              <a:t> </a:t>
            </a:r>
            <a:r>
              <a:rPr dirty="0"/>
              <a:t>for</a:t>
            </a:r>
            <a:r>
              <a:rPr spc="-45" dirty="0"/>
              <a:t> </a:t>
            </a:r>
            <a:r>
              <a:rPr lang="en-GB" spc="-10" dirty="0"/>
              <a:t>writing.</a:t>
            </a:r>
            <a:endParaRPr spc="-10" dirty="0"/>
          </a:p>
          <a:p>
            <a:pPr marL="290195" indent="-273685">
              <a:lnSpc>
                <a:spcPct val="100000"/>
              </a:lnSpc>
              <a:spcBef>
                <a:spcPts val="270"/>
              </a:spcBef>
              <a:buClr>
                <a:srgbClr val="30B6FC"/>
              </a:buClr>
              <a:buFont typeface="Symbol"/>
              <a:buChar char=""/>
              <a:tabLst>
                <a:tab pos="290830" algn="l"/>
              </a:tabLst>
            </a:pPr>
            <a:r>
              <a:rPr dirty="0"/>
              <a:t>It</a:t>
            </a:r>
            <a:r>
              <a:rPr spc="-20" dirty="0"/>
              <a:t> </a:t>
            </a:r>
            <a:r>
              <a:rPr dirty="0"/>
              <a:t>is</a:t>
            </a:r>
            <a:r>
              <a:rPr spc="-15" dirty="0"/>
              <a:t> </a:t>
            </a:r>
            <a:r>
              <a:rPr dirty="0"/>
              <a:t>important</a:t>
            </a:r>
            <a:r>
              <a:rPr spc="-30" dirty="0"/>
              <a:t> </a:t>
            </a:r>
            <a:r>
              <a:rPr dirty="0"/>
              <a:t>that</a:t>
            </a:r>
            <a:r>
              <a:rPr spc="-15" dirty="0"/>
              <a:t> </a:t>
            </a:r>
            <a:r>
              <a:rPr dirty="0"/>
              <a:t>we</a:t>
            </a:r>
            <a:r>
              <a:rPr spc="-15" dirty="0"/>
              <a:t> </a:t>
            </a:r>
            <a:r>
              <a:rPr dirty="0"/>
              <a:t>teach</a:t>
            </a:r>
            <a:r>
              <a:rPr spc="-40" dirty="0"/>
              <a:t> </a:t>
            </a:r>
            <a:r>
              <a:rPr lang="en-GB" spc="-40" dirty="0"/>
              <a:t>and use </a:t>
            </a:r>
            <a:r>
              <a:rPr dirty="0"/>
              <a:t>the</a:t>
            </a:r>
            <a:r>
              <a:rPr spc="-15" dirty="0"/>
              <a:t> </a:t>
            </a:r>
            <a:r>
              <a:rPr dirty="0"/>
              <a:t>‘pure’</a:t>
            </a:r>
            <a:r>
              <a:rPr spc="-15" dirty="0"/>
              <a:t> </a:t>
            </a:r>
            <a:r>
              <a:rPr spc="-10" dirty="0"/>
              <a:t>sounds</a:t>
            </a:r>
            <a:r>
              <a:rPr lang="en-GB" spc="-10" dirty="0"/>
              <a:t>.</a:t>
            </a:r>
          </a:p>
          <a:p>
            <a:pPr marL="16510">
              <a:lnSpc>
                <a:spcPct val="100000"/>
              </a:lnSpc>
              <a:spcBef>
                <a:spcPts val="270"/>
              </a:spcBef>
              <a:buClr>
                <a:srgbClr val="30B6FC"/>
              </a:buClr>
              <a:tabLst>
                <a:tab pos="290830" algn="l"/>
              </a:tabLst>
            </a:pPr>
            <a:r>
              <a:rPr lang="en-GB" spc="-10">
                <a:hlinkClick r:id="rId2"/>
              </a:rPr>
              <a:t>https</a:t>
            </a:r>
            <a:r>
              <a:rPr lang="en-GB" spc="-10" dirty="0">
                <a:hlinkClick r:id="rId2"/>
              </a:rPr>
              <a:t>://www.youtube.com/watch?v=d80fufsrClw</a:t>
            </a:r>
            <a:r>
              <a:rPr lang="en-GB" spc="-10" dirty="0"/>
              <a:t> </a:t>
            </a:r>
            <a:endParaRPr spc="-10" dirty="0"/>
          </a:p>
          <a:p>
            <a:pPr marL="3810">
              <a:lnSpc>
                <a:spcPct val="100000"/>
              </a:lnSpc>
              <a:spcBef>
                <a:spcPts val="1380"/>
              </a:spcBef>
            </a:pPr>
            <a:endParaRPr spc="-10" dirty="0"/>
          </a:p>
          <a:p>
            <a:pPr marL="897255" marR="5080" indent="-875030">
              <a:lnSpc>
                <a:spcPts val="2810"/>
              </a:lnSpc>
            </a:pPr>
            <a:r>
              <a:rPr sz="2600" dirty="0"/>
              <a:t>Visit</a:t>
            </a:r>
            <a:r>
              <a:rPr lang="en-GB" sz="2600" dirty="0"/>
              <a:t> -</a:t>
            </a:r>
            <a:endParaRPr lang="en-GB" sz="2600" spc="185" dirty="0"/>
          </a:p>
          <a:p>
            <a:pPr marL="897255" marR="5080" indent="-875030" algn="l">
              <a:lnSpc>
                <a:spcPts val="2810"/>
              </a:lnSpc>
            </a:pPr>
            <a:r>
              <a:rPr lang="en-GB" sz="1800" spc="185" dirty="0">
                <a:hlinkClick r:id="rId3"/>
              </a:rPr>
              <a:t>https://www.lesleyclarkesyntheticphonics.co.uk/parents/frequently-asked-questions/470-articulation-of-phonemes</a:t>
            </a:r>
            <a:endParaRPr lang="en-GB" sz="1800" spc="185" dirty="0"/>
          </a:p>
          <a:p>
            <a:pPr marL="897255" marR="5080" indent="-875030" algn="l">
              <a:lnSpc>
                <a:spcPts val="2810"/>
              </a:lnSpc>
            </a:pPr>
            <a:endParaRPr lang="en-GB" sz="1800" spc="185"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3</a:t>
            </a:fld>
            <a:endParaRPr spc="-25" dirty="0"/>
          </a:p>
        </p:txBody>
      </p:sp>
      <p:sp>
        <p:nvSpPr>
          <p:cNvPr id="3" name="object 3"/>
          <p:cNvSpPr txBox="1">
            <a:spLocks noGrp="1"/>
          </p:cNvSpPr>
          <p:nvPr>
            <p:ph type="title"/>
          </p:nvPr>
        </p:nvSpPr>
        <p:spPr>
          <a:prstGeom prst="rect">
            <a:avLst/>
          </a:prstGeom>
        </p:spPr>
        <p:txBody>
          <a:bodyPr vert="horz" wrap="square" lIns="0" tIns="283082" rIns="0" bIns="0" rtlCol="0">
            <a:spAutoFit/>
          </a:bodyPr>
          <a:lstStyle/>
          <a:p>
            <a:pPr marL="671830">
              <a:lnSpc>
                <a:spcPct val="100000"/>
              </a:lnSpc>
              <a:spcBef>
                <a:spcPts val="105"/>
              </a:spcBef>
            </a:pPr>
            <a:r>
              <a:rPr dirty="0"/>
              <a:t>Why</a:t>
            </a:r>
            <a:r>
              <a:rPr spc="-55" dirty="0"/>
              <a:t> </a:t>
            </a:r>
            <a:r>
              <a:rPr dirty="0"/>
              <a:t>do</a:t>
            </a:r>
            <a:r>
              <a:rPr spc="-50" dirty="0"/>
              <a:t> </a:t>
            </a:r>
            <a:r>
              <a:rPr dirty="0"/>
              <a:t>we</a:t>
            </a:r>
            <a:r>
              <a:rPr spc="-50" dirty="0"/>
              <a:t> </a:t>
            </a:r>
            <a:r>
              <a:rPr dirty="0"/>
              <a:t>teach</a:t>
            </a:r>
            <a:r>
              <a:rPr spc="-50" dirty="0"/>
              <a:t> </a:t>
            </a:r>
            <a:r>
              <a:rPr spc="-10" dirty="0"/>
              <a:t>‘Phonics’?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3082" rIns="0" bIns="0" rtlCol="0">
            <a:spAutoFit/>
          </a:bodyPr>
          <a:lstStyle/>
          <a:p>
            <a:pPr marL="2875915">
              <a:lnSpc>
                <a:spcPct val="100000"/>
              </a:lnSpc>
              <a:spcBef>
                <a:spcPts val="105"/>
              </a:spcBef>
            </a:pPr>
            <a:r>
              <a:rPr spc="-10" dirty="0">
                <a:solidFill>
                  <a:srgbClr val="FF0000"/>
                </a:solidFill>
              </a:rPr>
              <a:t>Digraphs</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4</a:t>
            </a:fld>
            <a:endParaRPr spc="-25" dirty="0"/>
          </a:p>
        </p:txBody>
      </p:sp>
      <p:sp>
        <p:nvSpPr>
          <p:cNvPr id="3" name="object 3"/>
          <p:cNvSpPr txBox="1">
            <a:spLocks noGrp="1"/>
          </p:cNvSpPr>
          <p:nvPr>
            <p:ph sz="half" idx="2"/>
          </p:nvPr>
        </p:nvSpPr>
        <p:spPr>
          <a:prstGeom prst="rect">
            <a:avLst/>
          </a:prstGeom>
        </p:spPr>
        <p:txBody>
          <a:bodyPr vert="horz" wrap="square" lIns="0" tIns="109855" rIns="0" bIns="0" rtlCol="0">
            <a:spAutoFit/>
          </a:bodyPr>
          <a:lstStyle/>
          <a:p>
            <a:pPr marL="287020" marR="5080" indent="-274955">
              <a:lnSpc>
                <a:spcPts val="3170"/>
              </a:lnSpc>
              <a:spcBef>
                <a:spcPts val="865"/>
              </a:spcBef>
              <a:buClr>
                <a:srgbClr val="30B6FC"/>
              </a:buClr>
              <a:buFont typeface="Symbol"/>
              <a:buChar char=""/>
              <a:tabLst>
                <a:tab pos="287020" algn="l"/>
              </a:tabLst>
            </a:pPr>
            <a:r>
              <a:rPr dirty="0"/>
              <a:t>Here</a:t>
            </a:r>
            <a:r>
              <a:rPr spc="-40" dirty="0"/>
              <a:t> </a:t>
            </a:r>
            <a:r>
              <a:rPr dirty="0"/>
              <a:t>are</a:t>
            </a:r>
            <a:r>
              <a:rPr spc="-40" dirty="0"/>
              <a:t> </a:t>
            </a:r>
            <a:r>
              <a:rPr spc="-20" dirty="0"/>
              <a:t>some </a:t>
            </a:r>
            <a:r>
              <a:rPr dirty="0"/>
              <a:t>examples </a:t>
            </a:r>
            <a:r>
              <a:rPr spc="-25" dirty="0"/>
              <a:t>of</a:t>
            </a:r>
          </a:p>
          <a:p>
            <a:pPr marL="287020">
              <a:lnSpc>
                <a:spcPts val="3195"/>
              </a:lnSpc>
            </a:pPr>
            <a:r>
              <a:rPr spc="-10" dirty="0">
                <a:solidFill>
                  <a:srgbClr val="FF0000"/>
                </a:solidFill>
              </a:rPr>
              <a:t>‘Digraphs’</a:t>
            </a:r>
          </a:p>
          <a:p>
            <a:pPr marL="286385" indent="-273685">
              <a:lnSpc>
                <a:spcPct val="100000"/>
              </a:lnSpc>
              <a:spcBef>
                <a:spcPts val="2425"/>
              </a:spcBef>
              <a:buClr>
                <a:srgbClr val="30B6FC"/>
              </a:buClr>
              <a:buFont typeface="Symbol"/>
              <a:buChar char=""/>
              <a:tabLst>
                <a:tab pos="286385" algn="l"/>
              </a:tabLst>
            </a:pPr>
            <a:r>
              <a:rPr sz="2800" dirty="0">
                <a:solidFill>
                  <a:srgbClr val="FF0000"/>
                </a:solidFill>
              </a:rPr>
              <a:t>ee</a:t>
            </a:r>
            <a:r>
              <a:rPr sz="2800" spc="-20" dirty="0">
                <a:solidFill>
                  <a:srgbClr val="FF0000"/>
                </a:solidFill>
              </a:rPr>
              <a:t> </a:t>
            </a:r>
            <a:r>
              <a:rPr sz="2800" spc="-10" dirty="0">
                <a:solidFill>
                  <a:srgbClr val="FF0000"/>
                </a:solidFill>
              </a:rPr>
              <a:t>(sleep)</a:t>
            </a:r>
            <a:endParaRPr sz="2800" dirty="0"/>
          </a:p>
          <a:p>
            <a:pPr marL="286385" indent="-273685">
              <a:lnSpc>
                <a:spcPct val="100000"/>
              </a:lnSpc>
              <a:buClr>
                <a:srgbClr val="30B6FC"/>
              </a:buClr>
              <a:buFont typeface="Symbol"/>
              <a:buChar char=""/>
              <a:tabLst>
                <a:tab pos="286385" algn="l"/>
              </a:tabLst>
            </a:pPr>
            <a:r>
              <a:rPr sz="2800" dirty="0">
                <a:solidFill>
                  <a:srgbClr val="FF0000"/>
                </a:solidFill>
              </a:rPr>
              <a:t>or</a:t>
            </a:r>
            <a:r>
              <a:rPr sz="2800" spc="-20" dirty="0">
                <a:solidFill>
                  <a:srgbClr val="FF0000"/>
                </a:solidFill>
              </a:rPr>
              <a:t> </a:t>
            </a:r>
            <a:r>
              <a:rPr sz="2800" spc="-10" dirty="0">
                <a:solidFill>
                  <a:srgbClr val="FF0000"/>
                </a:solidFill>
              </a:rPr>
              <a:t>(corn)</a:t>
            </a:r>
            <a:endParaRPr sz="2800" dirty="0"/>
          </a:p>
          <a:p>
            <a:pPr marL="286385" indent="-273685">
              <a:lnSpc>
                <a:spcPct val="100000"/>
              </a:lnSpc>
              <a:buClr>
                <a:srgbClr val="30B6FC"/>
              </a:buClr>
              <a:buFont typeface="Symbol"/>
              <a:buChar char=""/>
              <a:tabLst>
                <a:tab pos="286385" algn="l"/>
              </a:tabLst>
            </a:pPr>
            <a:r>
              <a:rPr sz="2800" dirty="0">
                <a:solidFill>
                  <a:srgbClr val="FF0000"/>
                </a:solidFill>
              </a:rPr>
              <a:t>ar</a:t>
            </a:r>
            <a:r>
              <a:rPr sz="2800" spc="-20" dirty="0">
                <a:solidFill>
                  <a:srgbClr val="FF0000"/>
                </a:solidFill>
              </a:rPr>
              <a:t> </a:t>
            </a:r>
            <a:r>
              <a:rPr sz="2800" spc="-10" dirty="0">
                <a:solidFill>
                  <a:srgbClr val="FF0000"/>
                </a:solidFill>
              </a:rPr>
              <a:t>(farm)</a:t>
            </a:r>
            <a:endParaRPr sz="2800" dirty="0"/>
          </a:p>
          <a:p>
            <a:pPr marL="286385" indent="-273685">
              <a:lnSpc>
                <a:spcPct val="100000"/>
              </a:lnSpc>
              <a:buClr>
                <a:srgbClr val="30B6FC"/>
              </a:buClr>
              <a:buFont typeface="Symbol"/>
              <a:buChar char=""/>
              <a:tabLst>
                <a:tab pos="286385" algn="l"/>
              </a:tabLst>
            </a:pPr>
            <a:r>
              <a:rPr sz="2800" dirty="0">
                <a:solidFill>
                  <a:srgbClr val="FF0000"/>
                </a:solidFill>
              </a:rPr>
              <a:t>ie</a:t>
            </a:r>
            <a:r>
              <a:rPr sz="2800" spc="-15" dirty="0">
                <a:solidFill>
                  <a:srgbClr val="FF0000"/>
                </a:solidFill>
              </a:rPr>
              <a:t> </a:t>
            </a:r>
            <a:r>
              <a:rPr sz="2800" spc="-10" dirty="0">
                <a:solidFill>
                  <a:srgbClr val="FF0000"/>
                </a:solidFill>
              </a:rPr>
              <a:t>(pie)</a:t>
            </a:r>
            <a:endParaRPr sz="2800" dirty="0"/>
          </a:p>
          <a:p>
            <a:pPr marL="286385" indent="-273685">
              <a:lnSpc>
                <a:spcPct val="100000"/>
              </a:lnSpc>
              <a:buClr>
                <a:srgbClr val="30B6FC"/>
              </a:buClr>
              <a:buFont typeface="Symbol"/>
              <a:buChar char=""/>
              <a:tabLst>
                <a:tab pos="286385" algn="l"/>
              </a:tabLst>
            </a:pPr>
            <a:r>
              <a:rPr sz="2800" dirty="0">
                <a:solidFill>
                  <a:srgbClr val="FF0000"/>
                </a:solidFill>
              </a:rPr>
              <a:t>sh</a:t>
            </a:r>
            <a:r>
              <a:rPr sz="2800" spc="-15" dirty="0">
                <a:solidFill>
                  <a:srgbClr val="FF0000"/>
                </a:solidFill>
              </a:rPr>
              <a:t> </a:t>
            </a:r>
            <a:r>
              <a:rPr sz="2800" spc="-10" dirty="0">
                <a:solidFill>
                  <a:srgbClr val="FF0000"/>
                </a:solidFill>
              </a:rPr>
              <a:t>(sheep)</a:t>
            </a:r>
            <a:endParaRPr sz="2800" dirty="0"/>
          </a:p>
        </p:txBody>
      </p:sp>
      <p:sp>
        <p:nvSpPr>
          <p:cNvPr id="4" name="object 4"/>
          <p:cNvSpPr txBox="1"/>
          <p:nvPr/>
        </p:nvSpPr>
        <p:spPr>
          <a:xfrm>
            <a:off x="4724780" y="3073679"/>
            <a:ext cx="1955800" cy="2842895"/>
          </a:xfrm>
          <a:prstGeom prst="rect">
            <a:avLst/>
          </a:prstGeom>
        </p:spPr>
        <p:txBody>
          <a:bodyPr vert="horz" wrap="square" lIns="0" tIns="55244" rIns="0" bIns="0" rtlCol="0" anchor="t">
            <a:spAutoFit/>
          </a:bodyPr>
          <a:lstStyle/>
          <a:p>
            <a:pPr marL="286385" indent="-273685">
              <a:lnSpc>
                <a:spcPct val="100000"/>
              </a:lnSpc>
              <a:spcBef>
                <a:spcPts val="434"/>
              </a:spcBef>
              <a:buClr>
                <a:srgbClr val="30B6FC"/>
              </a:buClr>
              <a:buFont typeface="Symbol"/>
              <a:buChar char=""/>
              <a:tabLst>
                <a:tab pos="286385" algn="l"/>
              </a:tabLst>
            </a:pPr>
            <a:r>
              <a:rPr sz="2800" dirty="0">
                <a:solidFill>
                  <a:srgbClr val="FF0000"/>
                </a:solidFill>
                <a:latin typeface="Candara"/>
                <a:cs typeface="Candara"/>
              </a:rPr>
              <a:t>th</a:t>
            </a:r>
            <a:r>
              <a:rPr sz="2800" spc="-10" dirty="0">
                <a:solidFill>
                  <a:srgbClr val="FF0000"/>
                </a:solidFill>
                <a:latin typeface="Candara"/>
                <a:cs typeface="Candara"/>
              </a:rPr>
              <a:t> (think)</a:t>
            </a:r>
            <a:endParaRPr sz="2800">
              <a:latin typeface="Candara"/>
              <a:cs typeface="Candara"/>
            </a:endParaRPr>
          </a:p>
          <a:p>
            <a:pPr marL="286385" indent="-273685">
              <a:lnSpc>
                <a:spcPct val="100000"/>
              </a:lnSpc>
              <a:spcBef>
                <a:spcPts val="335"/>
              </a:spcBef>
              <a:buClr>
                <a:srgbClr val="30B6FC"/>
              </a:buClr>
              <a:buFont typeface="Symbol"/>
              <a:buChar char=""/>
              <a:tabLst>
                <a:tab pos="286385" algn="l"/>
              </a:tabLst>
            </a:pPr>
            <a:r>
              <a:rPr sz="2800" dirty="0">
                <a:solidFill>
                  <a:srgbClr val="FF0000"/>
                </a:solidFill>
                <a:latin typeface="Candara"/>
                <a:cs typeface="Candara"/>
              </a:rPr>
              <a:t>er</a:t>
            </a:r>
            <a:r>
              <a:rPr sz="2800" spc="-15" dirty="0">
                <a:solidFill>
                  <a:srgbClr val="FF0000"/>
                </a:solidFill>
                <a:latin typeface="Candara"/>
                <a:cs typeface="Candara"/>
              </a:rPr>
              <a:t> </a:t>
            </a:r>
            <a:r>
              <a:rPr sz="2800" spc="-10" dirty="0">
                <a:solidFill>
                  <a:srgbClr val="FF0000"/>
                </a:solidFill>
                <a:latin typeface="Candara"/>
                <a:cs typeface="Candara"/>
              </a:rPr>
              <a:t>(farmer)</a:t>
            </a:r>
            <a:endParaRPr sz="2800">
              <a:latin typeface="Candara"/>
              <a:cs typeface="Candara"/>
            </a:endParaRPr>
          </a:p>
          <a:p>
            <a:pPr marL="286385" indent="-273685">
              <a:lnSpc>
                <a:spcPct val="100000"/>
              </a:lnSpc>
              <a:spcBef>
                <a:spcPts val="340"/>
              </a:spcBef>
              <a:buClr>
                <a:srgbClr val="30B6FC"/>
              </a:buClr>
              <a:buFont typeface="Symbol"/>
              <a:buChar char=""/>
              <a:tabLst>
                <a:tab pos="286385" algn="l"/>
              </a:tabLst>
            </a:pPr>
            <a:r>
              <a:rPr sz="2800" dirty="0">
                <a:solidFill>
                  <a:srgbClr val="FF0000"/>
                </a:solidFill>
                <a:latin typeface="Candara"/>
                <a:cs typeface="Candara"/>
              </a:rPr>
              <a:t>ai</a:t>
            </a:r>
            <a:r>
              <a:rPr sz="2800" spc="-5" dirty="0">
                <a:solidFill>
                  <a:srgbClr val="FF0000"/>
                </a:solidFill>
                <a:latin typeface="Candara"/>
                <a:cs typeface="Candara"/>
              </a:rPr>
              <a:t> </a:t>
            </a:r>
            <a:r>
              <a:rPr sz="2800" spc="-10" dirty="0">
                <a:solidFill>
                  <a:srgbClr val="FF0000"/>
                </a:solidFill>
                <a:latin typeface="Candara"/>
                <a:cs typeface="Candara"/>
              </a:rPr>
              <a:t>(rain)</a:t>
            </a:r>
            <a:endParaRPr sz="2800">
              <a:latin typeface="Candara"/>
              <a:cs typeface="Candara"/>
            </a:endParaRPr>
          </a:p>
          <a:p>
            <a:pPr marL="286385" indent="-273685">
              <a:lnSpc>
                <a:spcPct val="100000"/>
              </a:lnSpc>
              <a:spcBef>
                <a:spcPts val="335"/>
              </a:spcBef>
              <a:buClr>
                <a:srgbClr val="30B6FC"/>
              </a:buClr>
              <a:buFont typeface="Symbol"/>
              <a:buChar char=""/>
              <a:tabLst>
                <a:tab pos="286385" algn="l"/>
              </a:tabLst>
            </a:pPr>
            <a:r>
              <a:rPr sz="2800" dirty="0">
                <a:solidFill>
                  <a:srgbClr val="FF0000"/>
                </a:solidFill>
                <a:latin typeface="Candara"/>
                <a:cs typeface="Candara"/>
              </a:rPr>
              <a:t>ch</a:t>
            </a:r>
            <a:r>
              <a:rPr sz="2800" spc="-5" dirty="0">
                <a:solidFill>
                  <a:srgbClr val="FF0000"/>
                </a:solidFill>
                <a:latin typeface="Candara"/>
                <a:cs typeface="Candara"/>
              </a:rPr>
              <a:t> </a:t>
            </a:r>
            <a:r>
              <a:rPr sz="2800" spc="-10" dirty="0">
                <a:solidFill>
                  <a:srgbClr val="FF0000"/>
                </a:solidFill>
                <a:latin typeface="Candara"/>
                <a:cs typeface="Candara"/>
              </a:rPr>
              <a:t>(chip)</a:t>
            </a:r>
            <a:endParaRPr sz="2800">
              <a:latin typeface="Candara"/>
              <a:cs typeface="Candara"/>
            </a:endParaRPr>
          </a:p>
          <a:p>
            <a:pPr marL="286385" indent="-273685">
              <a:lnSpc>
                <a:spcPct val="100000"/>
              </a:lnSpc>
              <a:spcBef>
                <a:spcPts val="335"/>
              </a:spcBef>
              <a:buClr>
                <a:srgbClr val="30B6FC"/>
              </a:buClr>
              <a:buFont typeface="Symbol"/>
              <a:buChar char=""/>
              <a:tabLst>
                <a:tab pos="286385" algn="l"/>
              </a:tabLst>
            </a:pPr>
            <a:r>
              <a:rPr sz="2800" dirty="0">
                <a:solidFill>
                  <a:srgbClr val="FF0000"/>
                </a:solidFill>
                <a:latin typeface="Candara"/>
                <a:cs typeface="Candara"/>
              </a:rPr>
              <a:t>ou</a:t>
            </a:r>
            <a:r>
              <a:rPr sz="2800" spc="-25" dirty="0">
                <a:solidFill>
                  <a:srgbClr val="FF0000"/>
                </a:solidFill>
                <a:latin typeface="Candara"/>
                <a:cs typeface="Candara"/>
              </a:rPr>
              <a:t> </a:t>
            </a:r>
            <a:r>
              <a:rPr sz="2800" spc="-10" dirty="0">
                <a:solidFill>
                  <a:srgbClr val="FF0000"/>
                </a:solidFill>
                <a:latin typeface="Candara"/>
                <a:cs typeface="Candara"/>
              </a:rPr>
              <a:t>(sound)</a:t>
            </a:r>
            <a:endParaRPr sz="2800">
              <a:latin typeface="Candara"/>
              <a:cs typeface="Candara"/>
            </a:endParaRPr>
          </a:p>
          <a:p>
            <a:pPr marL="286385" indent="-273685">
              <a:lnSpc>
                <a:spcPct val="100000"/>
              </a:lnSpc>
              <a:spcBef>
                <a:spcPts val="340"/>
              </a:spcBef>
              <a:buClr>
                <a:srgbClr val="30B6FC"/>
              </a:buClr>
              <a:buFont typeface="Symbol"/>
              <a:buChar char=""/>
              <a:tabLst>
                <a:tab pos="286385" algn="l"/>
              </a:tabLst>
            </a:pPr>
            <a:r>
              <a:rPr sz="2800" dirty="0">
                <a:solidFill>
                  <a:srgbClr val="FF0000"/>
                </a:solidFill>
                <a:latin typeface="Candara"/>
                <a:cs typeface="Candara"/>
              </a:rPr>
              <a:t>oi</a:t>
            </a:r>
            <a:r>
              <a:rPr sz="2800" spc="-25" dirty="0">
                <a:solidFill>
                  <a:srgbClr val="FF0000"/>
                </a:solidFill>
                <a:latin typeface="Candara"/>
                <a:cs typeface="Candara"/>
              </a:rPr>
              <a:t> </a:t>
            </a:r>
            <a:r>
              <a:rPr sz="2800" spc="-10" dirty="0">
                <a:solidFill>
                  <a:srgbClr val="FF0000"/>
                </a:solidFill>
                <a:latin typeface="Candara"/>
                <a:cs typeface="Candara"/>
              </a:rPr>
              <a:t>(foil</a:t>
            </a:r>
            <a:r>
              <a:rPr lang="en-GB" sz="2800" spc="-10" dirty="0">
                <a:solidFill>
                  <a:srgbClr val="FF0000"/>
                </a:solidFill>
                <a:latin typeface="Candara"/>
                <a:cs typeface="Candara"/>
              </a:rPr>
              <a:t>)</a:t>
            </a:r>
            <a:endParaRPr sz="2800" dirty="0">
              <a:latin typeface="Candara"/>
              <a:cs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3082" rIns="0" bIns="0" rtlCol="0">
            <a:spAutoFit/>
          </a:bodyPr>
          <a:lstStyle/>
          <a:p>
            <a:pPr marL="2824480">
              <a:lnSpc>
                <a:spcPct val="100000"/>
              </a:lnSpc>
              <a:spcBef>
                <a:spcPts val="105"/>
              </a:spcBef>
            </a:pPr>
            <a:r>
              <a:rPr spc="-20" dirty="0">
                <a:solidFill>
                  <a:srgbClr val="6F2F9F"/>
                </a:solidFill>
              </a:rPr>
              <a:t>Trigraphs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5</a:t>
            </a:fld>
            <a:endParaRPr spc="-25" dirty="0"/>
          </a:p>
        </p:txBody>
      </p:sp>
      <p:sp>
        <p:nvSpPr>
          <p:cNvPr id="3" name="object 3"/>
          <p:cNvSpPr txBox="1"/>
          <p:nvPr/>
        </p:nvSpPr>
        <p:spPr>
          <a:xfrm>
            <a:off x="755395" y="2692730"/>
            <a:ext cx="3470910" cy="2513965"/>
          </a:xfrm>
          <a:prstGeom prst="rect">
            <a:avLst/>
          </a:prstGeom>
        </p:spPr>
        <p:txBody>
          <a:bodyPr vert="horz" wrap="square" lIns="0" tIns="12700" rIns="0" bIns="0" rtlCol="0">
            <a:spAutoFit/>
          </a:bodyPr>
          <a:lstStyle/>
          <a:p>
            <a:pPr marL="287020" indent="-274320">
              <a:lnSpc>
                <a:spcPct val="100000"/>
              </a:lnSpc>
              <a:spcBef>
                <a:spcPts val="100"/>
              </a:spcBef>
              <a:buClr>
                <a:srgbClr val="30B6FC"/>
              </a:buClr>
              <a:buFont typeface="Symbol"/>
              <a:buChar char=""/>
              <a:tabLst>
                <a:tab pos="287020" algn="l"/>
              </a:tabLst>
            </a:pPr>
            <a:r>
              <a:rPr sz="2400" dirty="0">
                <a:solidFill>
                  <a:srgbClr val="073D86"/>
                </a:solidFill>
                <a:latin typeface="Candara"/>
                <a:cs typeface="Candara"/>
              </a:rPr>
              <a:t>Here</a:t>
            </a:r>
            <a:r>
              <a:rPr sz="2400" spc="-30" dirty="0">
                <a:solidFill>
                  <a:srgbClr val="073D86"/>
                </a:solidFill>
                <a:latin typeface="Candara"/>
                <a:cs typeface="Candara"/>
              </a:rPr>
              <a:t> </a:t>
            </a:r>
            <a:r>
              <a:rPr sz="2400" dirty="0">
                <a:solidFill>
                  <a:srgbClr val="073D86"/>
                </a:solidFill>
                <a:latin typeface="Candara"/>
                <a:cs typeface="Candara"/>
              </a:rPr>
              <a:t>are</a:t>
            </a:r>
            <a:r>
              <a:rPr sz="2400" spc="-20" dirty="0">
                <a:solidFill>
                  <a:srgbClr val="073D86"/>
                </a:solidFill>
                <a:latin typeface="Candara"/>
                <a:cs typeface="Candara"/>
              </a:rPr>
              <a:t> </a:t>
            </a:r>
            <a:r>
              <a:rPr sz="2400" dirty="0">
                <a:solidFill>
                  <a:srgbClr val="073D86"/>
                </a:solidFill>
                <a:latin typeface="Candara"/>
                <a:cs typeface="Candara"/>
              </a:rPr>
              <a:t>some</a:t>
            </a:r>
            <a:r>
              <a:rPr sz="2400" spc="-45" dirty="0">
                <a:solidFill>
                  <a:srgbClr val="073D86"/>
                </a:solidFill>
                <a:latin typeface="Candara"/>
                <a:cs typeface="Candara"/>
              </a:rPr>
              <a:t> </a:t>
            </a:r>
            <a:r>
              <a:rPr sz="2400" spc="-10" dirty="0">
                <a:solidFill>
                  <a:srgbClr val="073D86"/>
                </a:solidFill>
                <a:latin typeface="Candara"/>
                <a:cs typeface="Candara"/>
              </a:rPr>
              <a:t>examples</a:t>
            </a:r>
            <a:endParaRPr sz="2400" dirty="0">
              <a:latin typeface="Candara"/>
              <a:cs typeface="Candara"/>
            </a:endParaRPr>
          </a:p>
          <a:p>
            <a:pPr marL="287020">
              <a:lnSpc>
                <a:spcPct val="100000"/>
              </a:lnSpc>
              <a:spcBef>
                <a:spcPts val="5"/>
              </a:spcBef>
            </a:pPr>
            <a:r>
              <a:rPr sz="2400" dirty="0">
                <a:solidFill>
                  <a:srgbClr val="073D86"/>
                </a:solidFill>
                <a:latin typeface="Candara"/>
                <a:cs typeface="Candara"/>
              </a:rPr>
              <a:t>of</a:t>
            </a:r>
            <a:r>
              <a:rPr sz="2400" spc="-5" dirty="0">
                <a:solidFill>
                  <a:srgbClr val="073D86"/>
                </a:solidFill>
                <a:latin typeface="Candara"/>
                <a:cs typeface="Candara"/>
              </a:rPr>
              <a:t> </a:t>
            </a:r>
            <a:r>
              <a:rPr sz="2400" spc="-10" dirty="0">
                <a:solidFill>
                  <a:srgbClr val="6F2F9F"/>
                </a:solidFill>
                <a:latin typeface="Candara"/>
                <a:cs typeface="Candara"/>
              </a:rPr>
              <a:t>‘Trigraphs’</a:t>
            </a:r>
            <a:endParaRPr sz="2400" dirty="0">
              <a:latin typeface="Candara"/>
              <a:cs typeface="Candara"/>
            </a:endParaRPr>
          </a:p>
          <a:p>
            <a:pPr>
              <a:lnSpc>
                <a:spcPct val="100000"/>
              </a:lnSpc>
              <a:spcBef>
                <a:spcPts val="1100"/>
              </a:spcBef>
            </a:pPr>
            <a:endParaRPr sz="2400" dirty="0">
              <a:latin typeface="Candara"/>
              <a:cs typeface="Candara"/>
            </a:endParaRPr>
          </a:p>
          <a:p>
            <a:pPr marL="287020" indent="-274320">
              <a:lnSpc>
                <a:spcPct val="100000"/>
              </a:lnSpc>
              <a:buClr>
                <a:srgbClr val="30B6FC"/>
              </a:buClr>
              <a:buFont typeface="Symbol"/>
              <a:buChar char=""/>
              <a:tabLst>
                <a:tab pos="287020" algn="l"/>
              </a:tabLst>
            </a:pPr>
            <a:r>
              <a:rPr sz="2400" dirty="0">
                <a:solidFill>
                  <a:srgbClr val="6F2F9F"/>
                </a:solidFill>
                <a:latin typeface="Candara"/>
                <a:cs typeface="Candara"/>
              </a:rPr>
              <a:t>igh</a:t>
            </a:r>
            <a:r>
              <a:rPr sz="2400" spc="-40" dirty="0">
                <a:solidFill>
                  <a:srgbClr val="6F2F9F"/>
                </a:solidFill>
                <a:latin typeface="Candara"/>
                <a:cs typeface="Candara"/>
              </a:rPr>
              <a:t> </a:t>
            </a:r>
            <a:r>
              <a:rPr sz="2400" spc="-10" dirty="0">
                <a:solidFill>
                  <a:srgbClr val="6F2F9F"/>
                </a:solidFill>
                <a:latin typeface="Candara"/>
                <a:cs typeface="Candara"/>
              </a:rPr>
              <a:t>(light)</a:t>
            </a:r>
            <a:endParaRPr sz="2400" dirty="0">
              <a:latin typeface="Candara"/>
              <a:cs typeface="Candara"/>
            </a:endParaRPr>
          </a:p>
          <a:p>
            <a:pPr marL="287020" indent="-274320">
              <a:lnSpc>
                <a:spcPct val="100000"/>
              </a:lnSpc>
              <a:spcBef>
                <a:spcPts val="580"/>
              </a:spcBef>
              <a:buClr>
                <a:srgbClr val="30B6FC"/>
              </a:buClr>
              <a:buFont typeface="Symbol"/>
              <a:buChar char=""/>
              <a:tabLst>
                <a:tab pos="287020" algn="l"/>
              </a:tabLst>
            </a:pPr>
            <a:r>
              <a:rPr sz="2400" dirty="0">
                <a:solidFill>
                  <a:srgbClr val="6F2F9F"/>
                </a:solidFill>
                <a:latin typeface="Candara"/>
                <a:cs typeface="Candara"/>
              </a:rPr>
              <a:t>air</a:t>
            </a:r>
            <a:r>
              <a:rPr sz="2400" spc="-20" dirty="0">
                <a:solidFill>
                  <a:srgbClr val="6F2F9F"/>
                </a:solidFill>
                <a:latin typeface="Candara"/>
                <a:cs typeface="Candara"/>
              </a:rPr>
              <a:t> </a:t>
            </a:r>
            <a:r>
              <a:rPr sz="2400" spc="-10" dirty="0">
                <a:solidFill>
                  <a:srgbClr val="6F2F9F"/>
                </a:solidFill>
                <a:latin typeface="Candara"/>
                <a:cs typeface="Candara"/>
              </a:rPr>
              <a:t>(fair)</a:t>
            </a:r>
            <a:endParaRPr sz="2400" dirty="0">
              <a:latin typeface="Candara"/>
              <a:cs typeface="Candara"/>
            </a:endParaRPr>
          </a:p>
          <a:p>
            <a:pPr marL="287020" indent="-274320">
              <a:lnSpc>
                <a:spcPct val="100000"/>
              </a:lnSpc>
              <a:spcBef>
                <a:spcPts val="575"/>
              </a:spcBef>
              <a:buClr>
                <a:srgbClr val="30B6FC"/>
              </a:buClr>
              <a:buFont typeface="Symbol"/>
              <a:buChar char=""/>
              <a:tabLst>
                <a:tab pos="287020" algn="l"/>
              </a:tabLst>
            </a:pPr>
            <a:r>
              <a:rPr sz="2400" dirty="0">
                <a:solidFill>
                  <a:srgbClr val="6F2F9F"/>
                </a:solidFill>
                <a:latin typeface="Candara"/>
                <a:cs typeface="Candara"/>
              </a:rPr>
              <a:t>ear</a:t>
            </a:r>
            <a:r>
              <a:rPr sz="2400" spc="-30" dirty="0">
                <a:solidFill>
                  <a:srgbClr val="6F2F9F"/>
                </a:solidFill>
                <a:latin typeface="Candara"/>
                <a:cs typeface="Candara"/>
              </a:rPr>
              <a:t> </a:t>
            </a:r>
            <a:r>
              <a:rPr sz="2400" spc="-10" dirty="0">
                <a:solidFill>
                  <a:srgbClr val="6F2F9F"/>
                </a:solidFill>
                <a:latin typeface="Candara"/>
                <a:cs typeface="Candara"/>
              </a:rPr>
              <a:t>(hear)</a:t>
            </a:r>
            <a:endParaRPr sz="2400" dirty="0">
              <a:latin typeface="Candara"/>
              <a:cs typeface="Candara"/>
            </a:endParaRPr>
          </a:p>
        </p:txBody>
      </p:sp>
      <p:sp>
        <p:nvSpPr>
          <p:cNvPr id="4" name="object 4"/>
          <p:cNvSpPr txBox="1"/>
          <p:nvPr/>
        </p:nvSpPr>
        <p:spPr>
          <a:xfrm>
            <a:off x="4724780" y="2665298"/>
            <a:ext cx="3522345" cy="2221865"/>
          </a:xfrm>
          <a:prstGeom prst="rect">
            <a:avLst/>
          </a:prstGeom>
        </p:spPr>
        <p:txBody>
          <a:bodyPr vert="horz" wrap="square" lIns="0" tIns="47625" rIns="0" bIns="0" rtlCol="0">
            <a:spAutoFit/>
          </a:bodyPr>
          <a:lstStyle/>
          <a:p>
            <a:pPr marL="287020" marR="5080" indent="-274320">
              <a:lnSpc>
                <a:spcPts val="2160"/>
              </a:lnSpc>
              <a:spcBef>
                <a:spcPts val="375"/>
              </a:spcBef>
              <a:buClr>
                <a:srgbClr val="30B6FC"/>
              </a:buClr>
              <a:buFont typeface="Symbol"/>
              <a:buChar char=""/>
              <a:tabLst>
                <a:tab pos="287020" algn="l"/>
              </a:tabLst>
            </a:pPr>
            <a:r>
              <a:rPr sz="2000" dirty="0">
                <a:solidFill>
                  <a:srgbClr val="073D86"/>
                </a:solidFill>
                <a:latin typeface="Candara"/>
                <a:cs typeface="Candara"/>
              </a:rPr>
              <a:t>For</a:t>
            </a:r>
            <a:r>
              <a:rPr sz="2000" spc="-35" dirty="0">
                <a:solidFill>
                  <a:srgbClr val="073D86"/>
                </a:solidFill>
                <a:latin typeface="Candara"/>
                <a:cs typeface="Candara"/>
              </a:rPr>
              <a:t> </a:t>
            </a:r>
            <a:r>
              <a:rPr sz="2000" dirty="0">
                <a:solidFill>
                  <a:srgbClr val="073D86"/>
                </a:solidFill>
                <a:latin typeface="Candara"/>
                <a:cs typeface="Candara"/>
              </a:rPr>
              <a:t>some</a:t>
            </a:r>
            <a:r>
              <a:rPr sz="2000" spc="-40" dirty="0">
                <a:solidFill>
                  <a:srgbClr val="073D86"/>
                </a:solidFill>
                <a:latin typeface="Candara"/>
                <a:cs typeface="Candara"/>
              </a:rPr>
              <a:t> </a:t>
            </a:r>
            <a:r>
              <a:rPr sz="2000" dirty="0">
                <a:solidFill>
                  <a:srgbClr val="073D86"/>
                </a:solidFill>
                <a:latin typeface="Candara"/>
                <a:cs typeface="Candara"/>
              </a:rPr>
              <a:t>digraphs</a:t>
            </a:r>
            <a:r>
              <a:rPr sz="2000" spc="-20" dirty="0">
                <a:solidFill>
                  <a:srgbClr val="073D86"/>
                </a:solidFill>
                <a:latin typeface="Candara"/>
                <a:cs typeface="Candara"/>
              </a:rPr>
              <a:t> </a:t>
            </a:r>
            <a:r>
              <a:rPr sz="2000" spc="-25" dirty="0">
                <a:solidFill>
                  <a:srgbClr val="073D86"/>
                </a:solidFill>
                <a:latin typeface="Candara"/>
                <a:cs typeface="Candara"/>
              </a:rPr>
              <a:t>and </a:t>
            </a:r>
            <a:r>
              <a:rPr sz="2000" dirty="0">
                <a:solidFill>
                  <a:srgbClr val="073D86"/>
                </a:solidFill>
                <a:latin typeface="Candara"/>
                <a:cs typeface="Candara"/>
              </a:rPr>
              <a:t>trigraphs</a:t>
            </a:r>
            <a:r>
              <a:rPr sz="2000" spc="-35" dirty="0">
                <a:solidFill>
                  <a:srgbClr val="073D86"/>
                </a:solidFill>
                <a:latin typeface="Candara"/>
                <a:cs typeface="Candara"/>
              </a:rPr>
              <a:t> </a:t>
            </a:r>
            <a:r>
              <a:rPr sz="2000" dirty="0">
                <a:solidFill>
                  <a:srgbClr val="073D86"/>
                </a:solidFill>
                <a:latin typeface="Candara"/>
                <a:cs typeface="Candara"/>
              </a:rPr>
              <a:t>there</a:t>
            </a:r>
            <a:r>
              <a:rPr sz="2000" spc="-40" dirty="0">
                <a:solidFill>
                  <a:srgbClr val="073D86"/>
                </a:solidFill>
                <a:latin typeface="Candara"/>
                <a:cs typeface="Candara"/>
              </a:rPr>
              <a:t> </a:t>
            </a:r>
            <a:r>
              <a:rPr sz="2000" dirty="0">
                <a:solidFill>
                  <a:srgbClr val="073D86"/>
                </a:solidFill>
                <a:latin typeface="Candara"/>
                <a:cs typeface="Candara"/>
              </a:rPr>
              <a:t>are</a:t>
            </a:r>
            <a:r>
              <a:rPr sz="2000" spc="-40" dirty="0">
                <a:solidFill>
                  <a:srgbClr val="073D86"/>
                </a:solidFill>
                <a:latin typeface="Candara"/>
                <a:cs typeface="Candara"/>
              </a:rPr>
              <a:t> </a:t>
            </a:r>
            <a:r>
              <a:rPr sz="2000" spc="-10" dirty="0">
                <a:solidFill>
                  <a:srgbClr val="073D86"/>
                </a:solidFill>
                <a:latin typeface="Candara"/>
                <a:cs typeface="Candara"/>
              </a:rPr>
              <a:t>alternative </a:t>
            </a:r>
            <a:r>
              <a:rPr lang="en-GB" sz="2000" spc="-10" dirty="0">
                <a:solidFill>
                  <a:srgbClr val="073D86"/>
                </a:solidFill>
                <a:latin typeface="Candara"/>
                <a:cs typeface="Candara"/>
              </a:rPr>
              <a:t>representations</a:t>
            </a:r>
            <a:endParaRPr sz="2000" dirty="0">
              <a:latin typeface="Candara"/>
              <a:cs typeface="Candara"/>
            </a:endParaRPr>
          </a:p>
          <a:p>
            <a:pPr>
              <a:lnSpc>
                <a:spcPct val="100000"/>
              </a:lnSpc>
              <a:spcBef>
                <a:spcPts val="409"/>
              </a:spcBef>
              <a:buClr>
                <a:srgbClr val="30B6FC"/>
              </a:buClr>
              <a:buFont typeface="Symbol"/>
              <a:buChar char=""/>
            </a:pPr>
            <a:endParaRPr sz="2000" dirty="0">
              <a:latin typeface="Candara"/>
              <a:cs typeface="Candara"/>
            </a:endParaRPr>
          </a:p>
          <a:p>
            <a:pPr marL="12700">
              <a:lnSpc>
                <a:spcPct val="100000"/>
              </a:lnSpc>
            </a:pPr>
            <a:r>
              <a:rPr sz="2000" dirty="0">
                <a:solidFill>
                  <a:srgbClr val="073D86"/>
                </a:solidFill>
                <a:latin typeface="Candara"/>
                <a:cs typeface="Candara"/>
              </a:rPr>
              <a:t>For</a:t>
            </a:r>
            <a:r>
              <a:rPr sz="2000" spc="-5" dirty="0">
                <a:solidFill>
                  <a:srgbClr val="073D86"/>
                </a:solidFill>
                <a:latin typeface="Candara"/>
                <a:cs typeface="Candara"/>
              </a:rPr>
              <a:t> </a:t>
            </a:r>
            <a:r>
              <a:rPr sz="2000" spc="-10" dirty="0">
                <a:solidFill>
                  <a:srgbClr val="073D86"/>
                </a:solidFill>
                <a:latin typeface="Candara"/>
                <a:cs typeface="Candara"/>
              </a:rPr>
              <a:t>Example:</a:t>
            </a:r>
            <a:endParaRPr sz="2000" dirty="0">
              <a:latin typeface="Candara"/>
              <a:cs typeface="Candara"/>
            </a:endParaRPr>
          </a:p>
          <a:p>
            <a:pPr marL="286385" indent="-273685">
              <a:lnSpc>
                <a:spcPct val="100000"/>
              </a:lnSpc>
              <a:spcBef>
                <a:spcPts val="244"/>
              </a:spcBef>
              <a:buClr>
                <a:srgbClr val="30B6FC"/>
              </a:buClr>
              <a:buFont typeface="Symbol"/>
              <a:buChar char=""/>
              <a:tabLst>
                <a:tab pos="286385" algn="l"/>
              </a:tabLst>
            </a:pPr>
            <a:r>
              <a:rPr sz="2000" dirty="0">
                <a:solidFill>
                  <a:srgbClr val="073D86"/>
                </a:solidFill>
                <a:latin typeface="Candara"/>
                <a:cs typeface="Candara"/>
              </a:rPr>
              <a:t>air</a:t>
            </a:r>
            <a:r>
              <a:rPr sz="2000" spc="-15" dirty="0">
                <a:solidFill>
                  <a:srgbClr val="073D86"/>
                </a:solidFill>
                <a:latin typeface="Candara"/>
                <a:cs typeface="Candara"/>
              </a:rPr>
              <a:t> </a:t>
            </a:r>
            <a:r>
              <a:rPr sz="2000" spc="-10" dirty="0">
                <a:solidFill>
                  <a:srgbClr val="073D86"/>
                </a:solidFill>
                <a:latin typeface="Candara"/>
                <a:cs typeface="Candara"/>
              </a:rPr>
              <a:t>(fair)</a:t>
            </a:r>
            <a:endParaRPr sz="2000" dirty="0">
              <a:latin typeface="Candara"/>
              <a:cs typeface="Candara"/>
            </a:endParaRPr>
          </a:p>
          <a:p>
            <a:pPr marL="286385" indent="-273685">
              <a:lnSpc>
                <a:spcPct val="100000"/>
              </a:lnSpc>
              <a:spcBef>
                <a:spcPts val="240"/>
              </a:spcBef>
              <a:buClr>
                <a:srgbClr val="30B6FC"/>
              </a:buClr>
              <a:buFont typeface="Symbol"/>
              <a:buChar char=""/>
              <a:tabLst>
                <a:tab pos="286385" algn="l"/>
              </a:tabLst>
            </a:pPr>
            <a:r>
              <a:rPr sz="2000" dirty="0">
                <a:solidFill>
                  <a:srgbClr val="073D86"/>
                </a:solidFill>
                <a:latin typeface="Candara"/>
                <a:cs typeface="Candara"/>
              </a:rPr>
              <a:t>are</a:t>
            </a:r>
            <a:r>
              <a:rPr sz="2000" spc="-10" dirty="0">
                <a:solidFill>
                  <a:srgbClr val="073D86"/>
                </a:solidFill>
                <a:latin typeface="Candara"/>
                <a:cs typeface="Candara"/>
              </a:rPr>
              <a:t> (hare)</a:t>
            </a:r>
            <a:endParaRPr sz="2000" dirty="0">
              <a:latin typeface="Candara"/>
              <a:cs typeface="Candara"/>
            </a:endParaRPr>
          </a:p>
        </p:txBody>
      </p:sp>
      <p:sp>
        <p:nvSpPr>
          <p:cNvPr id="5" name="object 5"/>
          <p:cNvSpPr txBox="1"/>
          <p:nvPr/>
        </p:nvSpPr>
        <p:spPr>
          <a:xfrm>
            <a:off x="4724780" y="5196153"/>
            <a:ext cx="1163955" cy="697230"/>
          </a:xfrm>
          <a:prstGeom prst="rect">
            <a:avLst/>
          </a:prstGeom>
        </p:spPr>
        <p:txBody>
          <a:bodyPr vert="horz" wrap="square" lIns="0" tIns="43180" rIns="0" bIns="0" rtlCol="0">
            <a:spAutoFit/>
          </a:bodyPr>
          <a:lstStyle/>
          <a:p>
            <a:pPr marL="286385" indent="-273685">
              <a:lnSpc>
                <a:spcPct val="100000"/>
              </a:lnSpc>
              <a:spcBef>
                <a:spcPts val="340"/>
              </a:spcBef>
              <a:buClr>
                <a:srgbClr val="30B6FC"/>
              </a:buClr>
              <a:buFont typeface="Symbol"/>
              <a:buChar char=""/>
              <a:tabLst>
                <a:tab pos="286385" algn="l"/>
              </a:tabLst>
            </a:pPr>
            <a:r>
              <a:rPr sz="2000" dirty="0">
                <a:solidFill>
                  <a:srgbClr val="073D86"/>
                </a:solidFill>
                <a:latin typeface="Candara"/>
                <a:cs typeface="Candara"/>
              </a:rPr>
              <a:t>ee</a:t>
            </a:r>
            <a:r>
              <a:rPr sz="2000" spc="-15" dirty="0">
                <a:solidFill>
                  <a:srgbClr val="073D86"/>
                </a:solidFill>
                <a:latin typeface="Candara"/>
                <a:cs typeface="Candara"/>
              </a:rPr>
              <a:t> </a:t>
            </a:r>
            <a:r>
              <a:rPr sz="2000" spc="-10" dirty="0">
                <a:solidFill>
                  <a:srgbClr val="073D86"/>
                </a:solidFill>
                <a:latin typeface="Candara"/>
                <a:cs typeface="Candara"/>
              </a:rPr>
              <a:t>(see)</a:t>
            </a:r>
            <a:endParaRPr sz="2000">
              <a:latin typeface="Candara"/>
              <a:cs typeface="Candara"/>
            </a:endParaRPr>
          </a:p>
          <a:p>
            <a:pPr marL="286385" indent="-273685">
              <a:lnSpc>
                <a:spcPct val="100000"/>
              </a:lnSpc>
              <a:spcBef>
                <a:spcPts val="245"/>
              </a:spcBef>
              <a:buClr>
                <a:srgbClr val="30B6FC"/>
              </a:buClr>
              <a:buFont typeface="Symbol"/>
              <a:buChar char=""/>
              <a:tabLst>
                <a:tab pos="286385" algn="l"/>
              </a:tabLst>
            </a:pPr>
            <a:r>
              <a:rPr sz="2000" dirty="0">
                <a:solidFill>
                  <a:srgbClr val="073D86"/>
                </a:solidFill>
                <a:latin typeface="Candara"/>
                <a:cs typeface="Candara"/>
              </a:rPr>
              <a:t>ea</a:t>
            </a:r>
            <a:r>
              <a:rPr sz="2000" spc="-30" dirty="0">
                <a:solidFill>
                  <a:srgbClr val="073D86"/>
                </a:solidFill>
                <a:latin typeface="Candara"/>
                <a:cs typeface="Candara"/>
              </a:rPr>
              <a:t> </a:t>
            </a:r>
            <a:r>
              <a:rPr sz="2000" spc="-10" dirty="0">
                <a:solidFill>
                  <a:srgbClr val="073D86"/>
                </a:solidFill>
                <a:latin typeface="Candara"/>
                <a:cs typeface="Candara"/>
              </a:rPr>
              <a:t>(sea)</a:t>
            </a:r>
            <a:endParaRPr sz="2000">
              <a:latin typeface="Candara"/>
              <a:cs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3701" y="2645312"/>
            <a:ext cx="8350299" cy="1133644"/>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30B6FC"/>
                </a:solidFill>
                <a:latin typeface="Symbol"/>
                <a:cs typeface="Symbol"/>
              </a:rPr>
              <a:t></a:t>
            </a:r>
            <a:r>
              <a:rPr sz="2400" spc="300" dirty="0">
                <a:solidFill>
                  <a:srgbClr val="30B6FC"/>
                </a:solidFill>
                <a:latin typeface="Times New Roman"/>
                <a:cs typeface="Times New Roman"/>
              </a:rPr>
              <a:t> </a:t>
            </a:r>
            <a:r>
              <a:rPr sz="2400" dirty="0">
                <a:solidFill>
                  <a:srgbClr val="073D86"/>
                </a:solidFill>
                <a:latin typeface="Candara"/>
                <a:cs typeface="Candara"/>
              </a:rPr>
              <a:t>These</a:t>
            </a:r>
            <a:r>
              <a:rPr sz="2400" spc="-30" dirty="0">
                <a:solidFill>
                  <a:srgbClr val="073D86"/>
                </a:solidFill>
                <a:latin typeface="Candara"/>
                <a:cs typeface="Candara"/>
              </a:rPr>
              <a:t> </a:t>
            </a:r>
            <a:r>
              <a:rPr sz="2400" dirty="0">
                <a:solidFill>
                  <a:srgbClr val="073D86"/>
                </a:solidFill>
                <a:latin typeface="Candara"/>
                <a:cs typeface="Candara"/>
              </a:rPr>
              <a:t>sounds</a:t>
            </a:r>
            <a:r>
              <a:rPr sz="2400" spc="-40" dirty="0">
                <a:solidFill>
                  <a:srgbClr val="073D86"/>
                </a:solidFill>
                <a:latin typeface="Candara"/>
                <a:cs typeface="Candara"/>
              </a:rPr>
              <a:t> </a:t>
            </a:r>
            <a:r>
              <a:rPr sz="2400" dirty="0">
                <a:solidFill>
                  <a:srgbClr val="073D86"/>
                </a:solidFill>
                <a:latin typeface="Candara"/>
                <a:cs typeface="Candara"/>
              </a:rPr>
              <a:t>used</a:t>
            </a:r>
            <a:r>
              <a:rPr sz="2400" spc="-25" dirty="0">
                <a:solidFill>
                  <a:srgbClr val="073D86"/>
                </a:solidFill>
                <a:latin typeface="Candara"/>
                <a:cs typeface="Candara"/>
              </a:rPr>
              <a:t> </a:t>
            </a:r>
            <a:r>
              <a:rPr sz="2400" dirty="0">
                <a:solidFill>
                  <a:srgbClr val="073D86"/>
                </a:solidFill>
                <a:latin typeface="Candara"/>
                <a:cs typeface="Candara"/>
              </a:rPr>
              <a:t>to</a:t>
            </a:r>
            <a:r>
              <a:rPr sz="2400" spc="-35" dirty="0">
                <a:solidFill>
                  <a:srgbClr val="073D86"/>
                </a:solidFill>
                <a:latin typeface="Candara"/>
                <a:cs typeface="Candara"/>
              </a:rPr>
              <a:t> </a:t>
            </a:r>
            <a:r>
              <a:rPr sz="2400" dirty="0">
                <a:solidFill>
                  <a:srgbClr val="073D86"/>
                </a:solidFill>
                <a:latin typeface="Candara"/>
                <a:cs typeface="Candara"/>
              </a:rPr>
              <a:t>be</a:t>
            </a:r>
            <a:r>
              <a:rPr sz="2400" spc="-25" dirty="0">
                <a:solidFill>
                  <a:srgbClr val="073D86"/>
                </a:solidFill>
                <a:latin typeface="Candara"/>
                <a:cs typeface="Candara"/>
              </a:rPr>
              <a:t> </a:t>
            </a:r>
            <a:r>
              <a:rPr sz="2400" dirty="0">
                <a:solidFill>
                  <a:srgbClr val="073D86"/>
                </a:solidFill>
                <a:latin typeface="Candara"/>
                <a:cs typeface="Candara"/>
              </a:rPr>
              <a:t>taught</a:t>
            </a:r>
            <a:r>
              <a:rPr sz="2400" spc="-30" dirty="0">
                <a:solidFill>
                  <a:srgbClr val="073D86"/>
                </a:solidFill>
                <a:latin typeface="Candara"/>
                <a:cs typeface="Candara"/>
              </a:rPr>
              <a:t> </a:t>
            </a:r>
            <a:r>
              <a:rPr sz="2400" dirty="0">
                <a:solidFill>
                  <a:srgbClr val="073D86"/>
                </a:solidFill>
                <a:latin typeface="Candara"/>
                <a:cs typeface="Candara"/>
              </a:rPr>
              <a:t>as</a:t>
            </a:r>
            <a:r>
              <a:rPr sz="2400" spc="-30" dirty="0">
                <a:solidFill>
                  <a:srgbClr val="073D86"/>
                </a:solidFill>
                <a:latin typeface="Candara"/>
                <a:cs typeface="Candara"/>
              </a:rPr>
              <a:t> </a:t>
            </a:r>
            <a:r>
              <a:rPr sz="2400" dirty="0">
                <a:solidFill>
                  <a:srgbClr val="073D86"/>
                </a:solidFill>
                <a:latin typeface="Candara"/>
                <a:cs typeface="Candara"/>
              </a:rPr>
              <a:t>the</a:t>
            </a:r>
            <a:r>
              <a:rPr sz="2400" spc="-30" dirty="0">
                <a:solidFill>
                  <a:srgbClr val="073D86"/>
                </a:solidFill>
                <a:latin typeface="Candara"/>
                <a:cs typeface="Candara"/>
              </a:rPr>
              <a:t> </a:t>
            </a:r>
            <a:r>
              <a:rPr sz="2400" dirty="0">
                <a:solidFill>
                  <a:srgbClr val="073D86"/>
                </a:solidFill>
                <a:latin typeface="Candara"/>
                <a:cs typeface="Candara"/>
              </a:rPr>
              <a:t>Magic</a:t>
            </a:r>
            <a:r>
              <a:rPr sz="2400" spc="-20" dirty="0">
                <a:solidFill>
                  <a:srgbClr val="073D86"/>
                </a:solidFill>
                <a:latin typeface="Candara"/>
                <a:cs typeface="Candara"/>
              </a:rPr>
              <a:t> ‘e’</a:t>
            </a:r>
            <a:endParaRPr lang="en-GB" sz="2400" spc="-20" dirty="0">
              <a:solidFill>
                <a:srgbClr val="073D86"/>
              </a:solidFill>
              <a:latin typeface="Candara"/>
              <a:cs typeface="Candara"/>
            </a:endParaRPr>
          </a:p>
          <a:p>
            <a:pPr marL="12700">
              <a:lnSpc>
                <a:spcPct val="100000"/>
              </a:lnSpc>
              <a:spcBef>
                <a:spcPts val="100"/>
              </a:spcBef>
            </a:pPr>
            <a:r>
              <a:rPr lang="en-GB" sz="2400" spc="-20" dirty="0">
                <a:solidFill>
                  <a:srgbClr val="073D86"/>
                </a:solidFill>
                <a:latin typeface="Candara"/>
                <a:cs typeface="Candara"/>
              </a:rPr>
              <a:t>They also contain two letters but they are split between a consonant.</a:t>
            </a:r>
            <a:endParaRPr sz="2400" dirty="0">
              <a:latin typeface="Candara"/>
              <a:cs typeface="Candara"/>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6</a:t>
            </a:fld>
            <a:endParaRPr spc="-25" dirty="0"/>
          </a:p>
        </p:txBody>
      </p:sp>
      <p:sp>
        <p:nvSpPr>
          <p:cNvPr id="3" name="object 3"/>
          <p:cNvSpPr txBox="1"/>
          <p:nvPr/>
        </p:nvSpPr>
        <p:spPr>
          <a:xfrm>
            <a:off x="931156" y="3810000"/>
            <a:ext cx="703580" cy="2220595"/>
          </a:xfrm>
          <a:prstGeom prst="rect">
            <a:avLst/>
          </a:prstGeom>
        </p:spPr>
        <p:txBody>
          <a:bodyPr vert="horz" wrap="square" lIns="0" tIns="85725" rIns="0" bIns="0" rtlCol="0">
            <a:spAutoFit/>
          </a:bodyPr>
          <a:lstStyle/>
          <a:p>
            <a:pPr marL="287020" indent="-274320">
              <a:lnSpc>
                <a:spcPct val="100000"/>
              </a:lnSpc>
              <a:spcBef>
                <a:spcPts val="675"/>
              </a:spcBef>
              <a:buClr>
                <a:srgbClr val="30B6FC"/>
              </a:buClr>
              <a:buFont typeface="Symbol"/>
              <a:buChar char=""/>
              <a:tabLst>
                <a:tab pos="287020" algn="l"/>
              </a:tabLst>
            </a:pPr>
            <a:r>
              <a:rPr sz="2400" spc="-10" dirty="0">
                <a:solidFill>
                  <a:srgbClr val="073D86"/>
                </a:solidFill>
                <a:latin typeface="Candara"/>
                <a:cs typeface="Candara"/>
              </a:rPr>
              <a:t>a-</a:t>
            </a:r>
            <a:r>
              <a:rPr sz="2400" spc="-50" dirty="0">
                <a:solidFill>
                  <a:srgbClr val="073D86"/>
                </a:solidFill>
                <a:latin typeface="Candara"/>
                <a:cs typeface="Candara"/>
              </a:rPr>
              <a:t>e</a:t>
            </a:r>
            <a:endParaRPr sz="2400" dirty="0">
              <a:latin typeface="Candara"/>
              <a:cs typeface="Candara"/>
            </a:endParaRPr>
          </a:p>
          <a:p>
            <a:pPr marL="287020" indent="-274320">
              <a:lnSpc>
                <a:spcPct val="100000"/>
              </a:lnSpc>
              <a:spcBef>
                <a:spcPts val="575"/>
              </a:spcBef>
              <a:buClr>
                <a:srgbClr val="30B6FC"/>
              </a:buClr>
              <a:buFont typeface="Symbol"/>
              <a:buChar char=""/>
              <a:tabLst>
                <a:tab pos="287020" algn="l"/>
              </a:tabLst>
            </a:pPr>
            <a:r>
              <a:rPr sz="2400" spc="-10" dirty="0">
                <a:solidFill>
                  <a:srgbClr val="073D86"/>
                </a:solidFill>
                <a:latin typeface="Candara"/>
                <a:cs typeface="Candara"/>
              </a:rPr>
              <a:t>e-</a:t>
            </a:r>
            <a:r>
              <a:rPr sz="2400" spc="-50" dirty="0">
                <a:solidFill>
                  <a:srgbClr val="073D86"/>
                </a:solidFill>
                <a:latin typeface="Candara"/>
                <a:cs typeface="Candara"/>
              </a:rPr>
              <a:t>e</a:t>
            </a:r>
            <a:endParaRPr sz="2400" dirty="0">
              <a:latin typeface="Candara"/>
              <a:cs typeface="Candara"/>
            </a:endParaRPr>
          </a:p>
          <a:p>
            <a:pPr marL="287020" indent="-274320">
              <a:lnSpc>
                <a:spcPct val="100000"/>
              </a:lnSpc>
              <a:spcBef>
                <a:spcPts val="580"/>
              </a:spcBef>
              <a:buClr>
                <a:srgbClr val="30B6FC"/>
              </a:buClr>
              <a:buFont typeface="Symbol"/>
              <a:buChar char=""/>
              <a:tabLst>
                <a:tab pos="287020" algn="l"/>
              </a:tabLst>
            </a:pPr>
            <a:r>
              <a:rPr sz="2400" spc="-10" dirty="0">
                <a:solidFill>
                  <a:srgbClr val="073D86"/>
                </a:solidFill>
                <a:latin typeface="Candara"/>
                <a:cs typeface="Candara"/>
              </a:rPr>
              <a:t>i-</a:t>
            </a:r>
            <a:r>
              <a:rPr sz="2400" spc="-50" dirty="0">
                <a:solidFill>
                  <a:srgbClr val="073D86"/>
                </a:solidFill>
                <a:latin typeface="Candara"/>
                <a:cs typeface="Candara"/>
              </a:rPr>
              <a:t>e</a:t>
            </a:r>
            <a:endParaRPr sz="2400" dirty="0">
              <a:latin typeface="Candara"/>
              <a:cs typeface="Candara"/>
            </a:endParaRPr>
          </a:p>
          <a:p>
            <a:pPr marL="287020" indent="-274320">
              <a:lnSpc>
                <a:spcPct val="100000"/>
              </a:lnSpc>
              <a:spcBef>
                <a:spcPts val="575"/>
              </a:spcBef>
              <a:buClr>
                <a:srgbClr val="30B6FC"/>
              </a:buClr>
              <a:buFont typeface="Symbol"/>
              <a:buChar char=""/>
              <a:tabLst>
                <a:tab pos="287020" algn="l"/>
              </a:tabLst>
            </a:pPr>
            <a:r>
              <a:rPr sz="2400" spc="-10" dirty="0">
                <a:solidFill>
                  <a:srgbClr val="073D86"/>
                </a:solidFill>
                <a:latin typeface="Candara"/>
                <a:cs typeface="Candara"/>
              </a:rPr>
              <a:t>o-</a:t>
            </a:r>
            <a:r>
              <a:rPr sz="2400" spc="-50" dirty="0">
                <a:solidFill>
                  <a:srgbClr val="073D86"/>
                </a:solidFill>
                <a:latin typeface="Candara"/>
                <a:cs typeface="Candara"/>
              </a:rPr>
              <a:t>e</a:t>
            </a:r>
            <a:endParaRPr sz="2400" dirty="0">
              <a:latin typeface="Candara"/>
              <a:cs typeface="Candara"/>
            </a:endParaRPr>
          </a:p>
          <a:p>
            <a:pPr marL="286385" indent="-273685">
              <a:lnSpc>
                <a:spcPct val="100000"/>
              </a:lnSpc>
              <a:spcBef>
                <a:spcPts val="575"/>
              </a:spcBef>
              <a:buClr>
                <a:srgbClr val="30B6FC"/>
              </a:buClr>
              <a:buFont typeface="Symbol"/>
              <a:buChar char=""/>
              <a:tabLst>
                <a:tab pos="286385" algn="l"/>
              </a:tabLst>
            </a:pPr>
            <a:r>
              <a:rPr sz="2400" spc="-20" dirty="0">
                <a:solidFill>
                  <a:srgbClr val="073D86"/>
                </a:solidFill>
                <a:latin typeface="Candara"/>
                <a:cs typeface="Candara"/>
              </a:rPr>
              <a:t>u-</a:t>
            </a:r>
            <a:r>
              <a:rPr sz="2400" spc="-50" dirty="0">
                <a:solidFill>
                  <a:srgbClr val="073D86"/>
                </a:solidFill>
                <a:latin typeface="Candara"/>
                <a:cs typeface="Candara"/>
              </a:rPr>
              <a:t>e</a:t>
            </a:r>
            <a:endParaRPr sz="2400" dirty="0">
              <a:latin typeface="Candara"/>
              <a:cs typeface="Candara"/>
            </a:endParaRPr>
          </a:p>
        </p:txBody>
      </p:sp>
      <p:sp>
        <p:nvSpPr>
          <p:cNvPr id="4" name="object 4"/>
          <p:cNvSpPr txBox="1"/>
          <p:nvPr/>
        </p:nvSpPr>
        <p:spPr>
          <a:xfrm>
            <a:off x="1828800" y="3804356"/>
            <a:ext cx="956310" cy="2220595"/>
          </a:xfrm>
          <a:prstGeom prst="rect">
            <a:avLst/>
          </a:prstGeom>
        </p:spPr>
        <p:txBody>
          <a:bodyPr vert="horz" wrap="square" lIns="0" tIns="12065" rIns="0" bIns="0" rtlCol="0">
            <a:spAutoFit/>
          </a:bodyPr>
          <a:lstStyle/>
          <a:p>
            <a:pPr marL="12700" marR="5080">
              <a:lnSpc>
                <a:spcPct val="120100"/>
              </a:lnSpc>
              <a:spcBef>
                <a:spcPts val="95"/>
              </a:spcBef>
            </a:pPr>
            <a:r>
              <a:rPr sz="2400" spc="-10" dirty="0">
                <a:solidFill>
                  <a:srgbClr val="073D86"/>
                </a:solidFill>
                <a:latin typeface="Candara"/>
                <a:cs typeface="Candara"/>
              </a:rPr>
              <a:t>(cake) (these) (like)</a:t>
            </a:r>
            <a:endParaRPr sz="2400" dirty="0">
              <a:latin typeface="Candara"/>
              <a:cs typeface="Candara"/>
            </a:endParaRPr>
          </a:p>
          <a:p>
            <a:pPr marL="12700">
              <a:lnSpc>
                <a:spcPct val="100000"/>
              </a:lnSpc>
              <a:spcBef>
                <a:spcPts val="575"/>
              </a:spcBef>
            </a:pPr>
            <a:r>
              <a:rPr sz="2400" spc="-10" dirty="0">
                <a:solidFill>
                  <a:srgbClr val="073D86"/>
                </a:solidFill>
                <a:latin typeface="Candara"/>
                <a:cs typeface="Candara"/>
              </a:rPr>
              <a:t>(bone)</a:t>
            </a:r>
            <a:endParaRPr sz="2400" dirty="0">
              <a:latin typeface="Candara"/>
              <a:cs typeface="Candara"/>
            </a:endParaRPr>
          </a:p>
          <a:p>
            <a:pPr marL="12700">
              <a:lnSpc>
                <a:spcPct val="100000"/>
              </a:lnSpc>
              <a:spcBef>
                <a:spcPts val="575"/>
              </a:spcBef>
            </a:pPr>
            <a:r>
              <a:rPr sz="2400" spc="-10" dirty="0">
                <a:solidFill>
                  <a:srgbClr val="073D86"/>
                </a:solidFill>
                <a:latin typeface="Candara"/>
                <a:cs typeface="Candara"/>
              </a:rPr>
              <a:t>(cube)</a:t>
            </a:r>
            <a:endParaRPr sz="2400" dirty="0">
              <a:latin typeface="Candara"/>
              <a:cs typeface="Candara"/>
            </a:endParaRPr>
          </a:p>
        </p:txBody>
      </p:sp>
      <p:sp>
        <p:nvSpPr>
          <p:cNvPr id="5" name="object 5"/>
          <p:cNvSpPr txBox="1">
            <a:spLocks noGrp="1"/>
          </p:cNvSpPr>
          <p:nvPr>
            <p:ph type="title"/>
          </p:nvPr>
        </p:nvSpPr>
        <p:spPr>
          <a:prstGeom prst="rect">
            <a:avLst/>
          </a:prstGeom>
        </p:spPr>
        <p:txBody>
          <a:bodyPr vert="horz" wrap="square" lIns="0" tIns="283082" rIns="0" bIns="0" rtlCol="0">
            <a:spAutoFit/>
          </a:bodyPr>
          <a:lstStyle/>
          <a:p>
            <a:pPr marL="2153920">
              <a:lnSpc>
                <a:spcPct val="100000"/>
              </a:lnSpc>
              <a:spcBef>
                <a:spcPts val="105"/>
              </a:spcBef>
            </a:pPr>
            <a:r>
              <a:rPr dirty="0">
                <a:solidFill>
                  <a:srgbClr val="FC1BA1"/>
                </a:solidFill>
              </a:rPr>
              <a:t>Split</a:t>
            </a:r>
            <a:r>
              <a:rPr spc="-85" dirty="0">
                <a:solidFill>
                  <a:srgbClr val="FC1BA1"/>
                </a:solidFill>
              </a:rPr>
              <a:t> </a:t>
            </a:r>
            <a:r>
              <a:rPr spc="-10" dirty="0">
                <a:solidFill>
                  <a:srgbClr val="FC1BA1"/>
                </a:solidFill>
              </a:rPr>
              <a:t>Diagraphs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9401-5F87-46CF-79F7-CC782CAD1B11}"/>
              </a:ext>
            </a:extLst>
          </p:cNvPr>
          <p:cNvSpPr>
            <a:spLocks noGrp="1"/>
          </p:cNvSpPr>
          <p:nvPr>
            <p:ph type="title"/>
          </p:nvPr>
        </p:nvSpPr>
        <p:spPr>
          <a:xfrm>
            <a:off x="643788" y="310642"/>
            <a:ext cx="7856423" cy="677108"/>
          </a:xfrm>
        </p:spPr>
        <p:txBody>
          <a:bodyPr/>
          <a:lstStyle/>
          <a:p>
            <a:r>
              <a:rPr lang="en-US" dirty="0"/>
              <a:t>Can you remember…</a:t>
            </a:r>
          </a:p>
        </p:txBody>
      </p:sp>
      <p:sp>
        <p:nvSpPr>
          <p:cNvPr id="3" name="Text Placeholder 2">
            <a:extLst>
              <a:ext uri="{FF2B5EF4-FFF2-40B4-BE49-F238E27FC236}">
                <a16:creationId xmlns:a16="http://schemas.microsoft.com/office/drawing/2014/main" id="{B60B767A-C19A-E184-0936-E01C49C2ED6C}"/>
              </a:ext>
            </a:extLst>
          </p:cNvPr>
          <p:cNvSpPr>
            <a:spLocks noGrp="1"/>
          </p:cNvSpPr>
          <p:nvPr>
            <p:ph type="body" idx="1"/>
          </p:nvPr>
        </p:nvSpPr>
        <p:spPr>
          <a:xfrm>
            <a:off x="457200" y="2590800"/>
            <a:ext cx="7250125" cy="2708434"/>
          </a:xfrm>
        </p:spPr>
        <p:txBody>
          <a:bodyPr/>
          <a:lstStyle/>
          <a:p>
            <a:r>
              <a:rPr lang="en-US" sz="4400" spc="-10" dirty="0">
                <a:solidFill>
                  <a:srgbClr val="FF0000"/>
                </a:solidFill>
                <a:ea typeface="+mj-ea"/>
              </a:rPr>
              <a:t>What is a digraph?</a:t>
            </a:r>
          </a:p>
          <a:p>
            <a:endParaRPr lang="en-US" dirty="0"/>
          </a:p>
          <a:p>
            <a:r>
              <a:rPr lang="en-US" sz="4400" spc="-20" dirty="0">
                <a:solidFill>
                  <a:srgbClr val="6F2F9F"/>
                </a:solidFill>
                <a:ea typeface="+mj-ea"/>
              </a:rPr>
              <a:t>What is a trigraph?</a:t>
            </a:r>
          </a:p>
          <a:p>
            <a:endParaRPr lang="en-US" dirty="0"/>
          </a:p>
          <a:p>
            <a:r>
              <a:rPr lang="en-US" sz="4400" dirty="0">
                <a:solidFill>
                  <a:srgbClr val="FC1BA1"/>
                </a:solidFill>
                <a:ea typeface="+mj-ea"/>
              </a:rPr>
              <a:t>What is a split digraph?</a:t>
            </a:r>
          </a:p>
        </p:txBody>
      </p:sp>
    </p:spTree>
    <p:extLst>
      <p:ext uri="{BB962C8B-B14F-4D97-AF65-F5344CB8AC3E}">
        <p14:creationId xmlns:p14="http://schemas.microsoft.com/office/powerpoint/2010/main" val="367319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5FC9E-8B4D-0788-D0CD-C94031B8792E}"/>
              </a:ext>
            </a:extLst>
          </p:cNvPr>
          <p:cNvSpPr>
            <a:spLocks noGrp="1"/>
          </p:cNvSpPr>
          <p:nvPr>
            <p:ph type="title"/>
          </p:nvPr>
        </p:nvSpPr>
        <p:spPr>
          <a:xfrm>
            <a:off x="643787" y="564289"/>
            <a:ext cx="7856423" cy="677108"/>
          </a:xfrm>
        </p:spPr>
        <p:txBody>
          <a:bodyPr/>
          <a:lstStyle/>
          <a:p>
            <a:r>
              <a:rPr lang="en-US" dirty="0"/>
              <a:t>Sound Buttons/Dashes</a:t>
            </a:r>
          </a:p>
        </p:txBody>
      </p:sp>
      <p:sp>
        <p:nvSpPr>
          <p:cNvPr id="3" name="Text Placeholder 2">
            <a:extLst>
              <a:ext uri="{FF2B5EF4-FFF2-40B4-BE49-F238E27FC236}">
                <a16:creationId xmlns:a16="http://schemas.microsoft.com/office/drawing/2014/main" id="{11E0F207-2465-90B8-A7D8-060F9BAB9A90}"/>
              </a:ext>
            </a:extLst>
          </p:cNvPr>
          <p:cNvSpPr>
            <a:spLocks noGrp="1"/>
          </p:cNvSpPr>
          <p:nvPr>
            <p:ph type="body" idx="1"/>
          </p:nvPr>
        </p:nvSpPr>
        <p:spPr>
          <a:xfrm>
            <a:off x="564285" y="2590800"/>
            <a:ext cx="7935925" cy="3508653"/>
          </a:xfrm>
        </p:spPr>
        <p:txBody>
          <a:bodyPr/>
          <a:lstStyle/>
          <a:p>
            <a:r>
              <a:rPr lang="en-GB" sz="2400" dirty="0"/>
              <a:t>Sound buttons are little spots or circles that can be placed or written below sounds in words to help children with reading skills. Each sound button denotes an individual phoneme and helps the children to use their phonics blending and segmenting skills by identifying the individual phonemes or sounds within a word.</a:t>
            </a:r>
          </a:p>
          <a:p>
            <a:endParaRPr lang="en-GB" sz="2400" dirty="0"/>
          </a:p>
          <a:p>
            <a:r>
              <a:rPr lang="en-GB" sz="2000" dirty="0"/>
              <a:t>We use a dot     if 1 letter makes one sound. </a:t>
            </a:r>
          </a:p>
          <a:p>
            <a:r>
              <a:rPr lang="en-GB" sz="2000" dirty="0"/>
              <a:t>If a sound is made up of 2 or more letters we use a dash          . </a:t>
            </a:r>
          </a:p>
          <a:p>
            <a:r>
              <a:rPr lang="en-GB" sz="2000" dirty="0"/>
              <a:t>If there is a split digraph we use              .</a:t>
            </a:r>
            <a:endParaRPr lang="en-US" sz="24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678BEF5-6FD3-B5D8-0583-68A0B565456B}"/>
                  </a:ext>
                </a:extLst>
              </p14:cNvPr>
              <p14:cNvContentPartPr/>
              <p14:nvPr/>
            </p14:nvContentPartPr>
            <p14:xfrm>
              <a:off x="2084383" y="5330160"/>
              <a:ext cx="360" cy="360"/>
            </p14:xfrm>
          </p:contentPart>
        </mc:Choice>
        <mc:Fallback xmlns="">
          <p:pic>
            <p:nvPicPr>
              <p:cNvPr id="4" name="Ink 3">
                <a:extLst>
                  <a:ext uri="{FF2B5EF4-FFF2-40B4-BE49-F238E27FC236}">
                    <a16:creationId xmlns:a16="http://schemas.microsoft.com/office/drawing/2014/main" id="{B678BEF5-6FD3-B5D8-0583-68A0B565456B}"/>
                  </a:ext>
                </a:extLst>
              </p:cNvPr>
              <p:cNvPicPr/>
              <p:nvPr/>
            </p:nvPicPr>
            <p:blipFill>
              <a:blip r:embed="rId3"/>
              <a:stretch>
                <a:fillRect/>
              </a:stretch>
            </p:blipFill>
            <p:spPr>
              <a:xfrm>
                <a:off x="2048743" y="52941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3981267-7A13-4930-8120-403A03FA7599}"/>
                  </a:ext>
                </a:extLst>
              </p14:cNvPr>
              <p14:cNvContentPartPr/>
              <p14:nvPr/>
            </p14:nvContentPartPr>
            <p14:xfrm>
              <a:off x="6659263" y="5636520"/>
              <a:ext cx="304560" cy="360"/>
            </p14:xfrm>
          </p:contentPart>
        </mc:Choice>
        <mc:Fallback xmlns="">
          <p:pic>
            <p:nvPicPr>
              <p:cNvPr id="5" name="Ink 4">
                <a:extLst>
                  <a:ext uri="{FF2B5EF4-FFF2-40B4-BE49-F238E27FC236}">
                    <a16:creationId xmlns:a16="http://schemas.microsoft.com/office/drawing/2014/main" id="{13981267-7A13-4930-8120-403A03FA7599}"/>
                  </a:ext>
                </a:extLst>
              </p:cNvPr>
              <p:cNvPicPr/>
              <p:nvPr/>
            </p:nvPicPr>
            <p:blipFill>
              <a:blip r:embed="rId5"/>
              <a:stretch>
                <a:fillRect/>
              </a:stretch>
            </p:blipFill>
            <p:spPr>
              <a:xfrm>
                <a:off x="6623623" y="5600880"/>
                <a:ext cx="376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E23CA86-6148-12CD-32E0-574547728182}"/>
                  </a:ext>
                </a:extLst>
              </p14:cNvPr>
              <p14:cNvContentPartPr/>
              <p14:nvPr/>
            </p14:nvContentPartPr>
            <p14:xfrm>
              <a:off x="4113343" y="5953320"/>
              <a:ext cx="395280" cy="138960"/>
            </p14:xfrm>
          </p:contentPart>
        </mc:Choice>
        <mc:Fallback xmlns="">
          <p:pic>
            <p:nvPicPr>
              <p:cNvPr id="7" name="Ink 6">
                <a:extLst>
                  <a:ext uri="{FF2B5EF4-FFF2-40B4-BE49-F238E27FC236}">
                    <a16:creationId xmlns:a16="http://schemas.microsoft.com/office/drawing/2014/main" id="{0E23CA86-6148-12CD-32E0-574547728182}"/>
                  </a:ext>
                </a:extLst>
              </p:cNvPr>
              <p:cNvPicPr/>
              <p:nvPr/>
            </p:nvPicPr>
            <p:blipFill>
              <a:blip r:embed="rId7"/>
              <a:stretch>
                <a:fillRect/>
              </a:stretch>
            </p:blipFill>
            <p:spPr>
              <a:xfrm>
                <a:off x="4077343" y="5917680"/>
                <a:ext cx="466920" cy="210600"/>
              </a:xfrm>
              <a:prstGeom prst="rect">
                <a:avLst/>
              </a:prstGeom>
            </p:spPr>
          </p:pic>
        </mc:Fallback>
      </mc:AlternateContent>
    </p:spTree>
    <p:extLst>
      <p:ext uri="{BB962C8B-B14F-4D97-AF65-F5344CB8AC3E}">
        <p14:creationId xmlns:p14="http://schemas.microsoft.com/office/powerpoint/2010/main" val="326526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FF44-35F3-5CDA-8D18-0BDABFE3F008}"/>
              </a:ext>
            </a:extLst>
          </p:cNvPr>
          <p:cNvSpPr>
            <a:spLocks noGrp="1"/>
          </p:cNvSpPr>
          <p:nvPr>
            <p:ph type="title"/>
          </p:nvPr>
        </p:nvSpPr>
        <p:spPr>
          <a:xfrm>
            <a:off x="643787" y="594642"/>
            <a:ext cx="7856423" cy="677108"/>
          </a:xfrm>
        </p:spPr>
        <p:txBody>
          <a:bodyPr/>
          <a:lstStyle/>
          <a:p>
            <a:r>
              <a:rPr lang="en-US" dirty="0"/>
              <a:t>Can you add the sound buttons?</a:t>
            </a:r>
          </a:p>
        </p:txBody>
      </p:sp>
      <p:sp>
        <p:nvSpPr>
          <p:cNvPr id="3" name="Text Placeholder 2">
            <a:extLst>
              <a:ext uri="{FF2B5EF4-FFF2-40B4-BE49-F238E27FC236}">
                <a16:creationId xmlns:a16="http://schemas.microsoft.com/office/drawing/2014/main" id="{AC99CDF3-2B77-B38C-F1C3-7F455E61060F}"/>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575980A3-6314-AEE5-9800-9F31BC72D288}"/>
              </a:ext>
            </a:extLst>
          </p:cNvPr>
          <p:cNvPicPr>
            <a:picLocks noChangeAspect="1"/>
          </p:cNvPicPr>
          <p:nvPr/>
        </p:nvPicPr>
        <p:blipFill rotWithShape="1">
          <a:blip r:embed="rId2"/>
          <a:srcRect t="22509"/>
          <a:stretch/>
        </p:blipFill>
        <p:spPr>
          <a:xfrm>
            <a:off x="457200" y="2590800"/>
            <a:ext cx="8429547" cy="3672558"/>
          </a:xfrm>
          <a:prstGeom prst="rect">
            <a:avLst/>
          </a:prstGeom>
        </p:spPr>
      </p:pic>
    </p:spTree>
    <p:extLst>
      <p:ext uri="{BB962C8B-B14F-4D97-AF65-F5344CB8AC3E}">
        <p14:creationId xmlns:p14="http://schemas.microsoft.com/office/powerpoint/2010/main" val="1460152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7B033E2C8E9940A543815DB374AEE4" ma:contentTypeVersion="17" ma:contentTypeDescription="Create a new document." ma:contentTypeScope="" ma:versionID="79164ecb4b77926696cdb4a84abfa42e">
  <xsd:schema xmlns:xsd="http://www.w3.org/2001/XMLSchema" xmlns:xs="http://www.w3.org/2001/XMLSchema" xmlns:p="http://schemas.microsoft.com/office/2006/metadata/properties" xmlns:ns2="dad06dde-0faf-4c01-a0af-8dd65eb9d678" xmlns:ns3="b5bf702f-961c-4621-bc78-d5eefd1698a4" targetNamespace="http://schemas.microsoft.com/office/2006/metadata/properties" ma:root="true" ma:fieldsID="e093718f8b5ac00d51238935116ceee4" ns2:_="" ns3:_="">
    <xsd:import namespace="dad06dde-0faf-4c01-a0af-8dd65eb9d678"/>
    <xsd:import namespace="b5bf702f-961c-4621-bc78-d5eefd1698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06dde-0faf-4c01-a0af-8dd65eb9d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9e7333-3211-4ff5-8ead-11d3dfd455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bf702f-961c-4621-bc78-d5eefd1698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17e48b-bf7f-44ab-8213-fec8ca23153d}" ma:internalName="TaxCatchAll" ma:showField="CatchAllData" ma:web="b5bf702f-961c-4621-bc78-d5eefd1698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d06dde-0faf-4c01-a0af-8dd65eb9d678">
      <Terms xmlns="http://schemas.microsoft.com/office/infopath/2007/PartnerControls"/>
    </lcf76f155ced4ddcb4097134ff3c332f>
    <TaxCatchAll xmlns="b5bf702f-961c-4621-bc78-d5eefd1698a4" xsi:nil="true"/>
  </documentManagement>
</p:properties>
</file>

<file path=customXml/itemProps1.xml><?xml version="1.0" encoding="utf-8"?>
<ds:datastoreItem xmlns:ds="http://schemas.openxmlformats.org/officeDocument/2006/customXml" ds:itemID="{3ABA74D8-D136-4BCA-9F32-B960AD9C8AE7}">
  <ds:schemaRefs>
    <ds:schemaRef ds:uri="http://schemas.microsoft.com/sharepoint/v3/contenttype/forms"/>
  </ds:schemaRefs>
</ds:datastoreItem>
</file>

<file path=customXml/itemProps2.xml><?xml version="1.0" encoding="utf-8"?>
<ds:datastoreItem xmlns:ds="http://schemas.openxmlformats.org/officeDocument/2006/customXml" ds:itemID="{16DA2ED6-8176-47B3-A559-6051BD585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06dde-0faf-4c01-a0af-8dd65eb9d678"/>
    <ds:schemaRef ds:uri="b5bf702f-961c-4621-bc78-d5eefd1698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05DE28-4208-4D13-B802-DB37A7C85B60}">
  <ds:schemaRefs>
    <ds:schemaRef ds:uri="http://schemas.microsoft.com/office/2006/metadata/properties"/>
    <ds:schemaRef ds:uri="http://schemas.microsoft.com/office/infopath/2007/PartnerControls"/>
    <ds:schemaRef ds:uri="dad06dde-0faf-4c01-a0af-8dd65eb9d678"/>
    <ds:schemaRef ds:uri="b5bf702f-961c-4621-bc78-d5eefd1698a4"/>
  </ds:schemaRefs>
</ds:datastoreItem>
</file>

<file path=docProps/app.xml><?xml version="1.0" encoding="utf-8"?>
<Properties xmlns="http://schemas.openxmlformats.org/officeDocument/2006/extended-properties" xmlns:vt="http://schemas.openxmlformats.org/officeDocument/2006/docPropsVTypes">
  <Template/>
  <TotalTime>37</TotalTime>
  <Words>1008</Words>
  <Application>Microsoft Macintosh PowerPoint</Application>
  <PresentationFormat>On-screen Show (4:3)</PresentationFormat>
  <Paragraphs>164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Candara</vt:lpstr>
      <vt:lpstr>Segoe UI</vt:lpstr>
      <vt:lpstr>Symbol</vt:lpstr>
      <vt:lpstr>Times New Roman</vt:lpstr>
      <vt:lpstr>Tw Cen MT</vt:lpstr>
      <vt:lpstr>Office Theme</vt:lpstr>
      <vt:lpstr>Year 1 Phonics Workshop </vt:lpstr>
      <vt:lpstr>What is Phonics?</vt:lpstr>
      <vt:lpstr>Why do we teach ‘Phonics’?</vt:lpstr>
      <vt:lpstr>Digraphs</vt:lpstr>
      <vt:lpstr>Trigraphs</vt:lpstr>
      <vt:lpstr>Split Diagraphs</vt:lpstr>
      <vt:lpstr>Can you remember…</vt:lpstr>
      <vt:lpstr>Sound Buttons/Dashes</vt:lpstr>
      <vt:lpstr>Can you add the sound buttons?</vt:lpstr>
      <vt:lpstr>Can you add the sound buttons?</vt:lpstr>
      <vt:lpstr>Compound Words</vt:lpstr>
      <vt:lpstr>What is the Phonics Screening Check?</vt:lpstr>
      <vt:lpstr>When will it take place?</vt:lpstr>
      <vt:lpstr>What will the children be required to do?</vt:lpstr>
      <vt:lpstr>Nonsense Words</vt:lpstr>
      <vt:lpstr>What are we doing at school?</vt:lpstr>
      <vt:lpstr>Reporting to Parents</vt:lpstr>
      <vt:lpstr>What if my child has not passed?</vt:lpstr>
      <vt:lpstr>How can you support your child at home?</vt:lpstr>
      <vt:lpstr>Useful websites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Phonics Workshop for Parents</dc:title>
  <dc:creator>Windows User</dc:creator>
  <cp:lastModifiedBy>Lewis Haden</cp:lastModifiedBy>
  <cp:revision>14</cp:revision>
  <dcterms:created xsi:type="dcterms:W3CDTF">2024-01-15T20:39:47Z</dcterms:created>
  <dcterms:modified xsi:type="dcterms:W3CDTF">2024-01-17T11:11:47Z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2018-06-15T00:00:00Z</vt:filetime>
  </property>
  <property fmtid="{D5CDD505-2E9C-101B-9397-08002B2CF9AE}" pid="3" name="Creator">
    <vt:lpwstr>Microsoft® PowerPoint® 2016</vt:lpwstr>
  </property>
  <property fmtid="{D5CDD505-2E9C-101B-9397-08002B2CF9AE}" pid="4" name="LastSaved">
    <vt:filetime>2024-01-15T00:00:00Z</vt:filetime>
  </property>
  <property fmtid="{D5CDD505-2E9C-101B-9397-08002B2CF9AE}" pid="5" name="Producer">
    <vt:lpwstr>Microsoft® PowerPoint® 2016</vt:lpwstr>
  </property>
  <property fmtid="{D5CDD505-2E9C-101B-9397-08002B2CF9AE}" pid="6" name="ContentTypeId">
    <vt:lpwstr>0x010100377B033E2C8E9940A543815DB374AEE4</vt:lpwstr>
  </property>
  <property fmtid="{D5CDD505-2E9C-101B-9397-08002B2CF9AE}" pid="7" name="MediaServiceImageTags">
    <vt:lpwstr/>
  </property>
</Properties>
</file>