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06E8D-8C15-4AD2-6B02-DBFBE4151A76}" v="1" dt="2024-06-04T16:46:41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5" d="100"/>
          <a:sy n="105" d="100"/>
        </p:scale>
        <p:origin x="154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urray" userId="S::smurray@caterlinkltd.co.uk::588f8774-e841-43db-8c0c-4d72fc7fd94e" providerId="AD" clId="Web-{EE806E8D-8C15-4AD2-6B02-DBFBE4151A76}"/>
    <pc:docChg chg="delSld">
      <pc:chgData name="Samantha Murray" userId="S::smurray@caterlinkltd.co.uk::588f8774-e841-43db-8c0c-4d72fc7fd94e" providerId="AD" clId="Web-{EE806E8D-8C15-4AD2-6B02-DBFBE4151A76}" dt="2024-06-04T16:46:41.653" v="0"/>
      <pc:docMkLst>
        <pc:docMk/>
      </pc:docMkLst>
      <pc:sldChg chg="del">
        <pc:chgData name="Samantha Murray" userId="S::smurray@caterlinkltd.co.uk::588f8774-e841-43db-8c0c-4d72fc7fd94e" providerId="AD" clId="Web-{EE806E8D-8C15-4AD2-6B02-DBFBE4151A76}" dt="2024-06-04T16:46:41.653" v="0"/>
        <pc:sldMkLst>
          <pc:docMk/>
          <pc:sldMk cId="272391103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88249"/>
              </p:ext>
            </p:extLst>
          </p:nvPr>
        </p:nvGraphicFramePr>
        <p:xfrm>
          <a:off x="2470912" y="453217"/>
          <a:ext cx="7130644" cy="159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8402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1316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/>
              <a:t>03.03.2025</a:t>
            </a:r>
            <a:endParaRPr lang="en-GB" sz="1000" dirty="0"/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Props1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7900b00d-6b81-4293-a6f6-7ae26b1ab9c6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f9d0f45c-c12f-4510-9b8d-33f7885b9fd4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342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Jennifer Proud</cp:lastModifiedBy>
  <cp:revision>13</cp:revision>
  <cp:lastPrinted>2024-09-19T09:59:15Z</cp:lastPrinted>
  <dcterms:created xsi:type="dcterms:W3CDTF">2014-08-19T19:35:20Z</dcterms:created>
  <dcterms:modified xsi:type="dcterms:W3CDTF">2024-09-19T10:02:23Z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