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1"/>
  </p:sldMasterIdLst>
  <p:sldIdLst>
    <p:sldId id="256" r:id="rId2"/>
    <p:sldId id="271" r:id="rId3"/>
    <p:sldId id="270" r:id="rId4"/>
    <p:sldId id="268" r:id="rId5"/>
    <p:sldId id="269" r:id="rId6"/>
    <p:sldId id="263" r:id="rId7"/>
    <p:sldId id="264" r:id="rId8"/>
    <p:sldId id="257" r:id="rId9"/>
    <p:sldId id="261" r:id="rId10"/>
    <p:sldId id="265" r:id="rId11"/>
    <p:sldId id="260"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C401EA-A6E8-4E5F-B691-90C66735EA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57DB5C1-F6AA-415A-A33B-9BBEF90A4BFC}">
      <dgm:prSet/>
      <dgm:spPr/>
      <dgm:t>
        <a:bodyPr/>
        <a:lstStyle/>
        <a:p>
          <a:pPr>
            <a:lnSpc>
              <a:spcPct val="100000"/>
            </a:lnSpc>
          </a:pPr>
          <a:r>
            <a:rPr lang="en-US" dirty="0"/>
            <a:t>Enquiry</a:t>
          </a:r>
        </a:p>
      </dgm:t>
    </dgm:pt>
    <dgm:pt modelId="{D234EACB-B15B-4E89-8E4E-8F758F0CB28E}" type="parTrans" cxnId="{0F5095BC-2EEB-4110-AEAE-A425F6E015C5}">
      <dgm:prSet/>
      <dgm:spPr/>
      <dgm:t>
        <a:bodyPr/>
        <a:lstStyle/>
        <a:p>
          <a:endParaRPr lang="en-US"/>
        </a:p>
      </dgm:t>
    </dgm:pt>
    <dgm:pt modelId="{6AC68E9D-4F8E-4F6A-847D-355E66E879D2}" type="sibTrans" cxnId="{0F5095BC-2EEB-4110-AEAE-A425F6E015C5}">
      <dgm:prSet/>
      <dgm:spPr/>
      <dgm:t>
        <a:bodyPr/>
        <a:lstStyle/>
        <a:p>
          <a:endParaRPr lang="en-US"/>
        </a:p>
      </dgm:t>
    </dgm:pt>
    <dgm:pt modelId="{15E8458B-18A0-4D8A-95B9-232823B2CC7E}">
      <dgm:prSet/>
      <dgm:spPr/>
      <dgm:t>
        <a:bodyPr/>
        <a:lstStyle/>
        <a:p>
          <a:pPr>
            <a:lnSpc>
              <a:spcPct val="100000"/>
            </a:lnSpc>
          </a:pPr>
          <a:r>
            <a:rPr lang="en-US" dirty="0"/>
            <a:t>Exploring</a:t>
          </a:r>
        </a:p>
      </dgm:t>
    </dgm:pt>
    <dgm:pt modelId="{1C93AFD9-4DA4-40F6-B219-2A2A6B76406A}" type="parTrans" cxnId="{5F5ABB5C-109D-4144-B94E-285EF14F3859}">
      <dgm:prSet/>
      <dgm:spPr/>
      <dgm:t>
        <a:bodyPr/>
        <a:lstStyle/>
        <a:p>
          <a:endParaRPr lang="en-US"/>
        </a:p>
      </dgm:t>
    </dgm:pt>
    <dgm:pt modelId="{28DDAD4B-A9DC-471C-B791-DACE0FCDA238}" type="sibTrans" cxnId="{5F5ABB5C-109D-4144-B94E-285EF14F3859}">
      <dgm:prSet/>
      <dgm:spPr/>
      <dgm:t>
        <a:bodyPr/>
        <a:lstStyle/>
        <a:p>
          <a:endParaRPr lang="en-US"/>
        </a:p>
      </dgm:t>
    </dgm:pt>
    <dgm:pt modelId="{20258F92-907C-4DBC-A913-788A553153A4}">
      <dgm:prSet/>
      <dgm:spPr/>
      <dgm:t>
        <a:bodyPr/>
        <a:lstStyle/>
        <a:p>
          <a:pPr>
            <a:lnSpc>
              <a:spcPct val="100000"/>
            </a:lnSpc>
          </a:pPr>
          <a:r>
            <a:rPr lang="en-US" dirty="0"/>
            <a:t>Evaluating</a:t>
          </a:r>
        </a:p>
      </dgm:t>
    </dgm:pt>
    <dgm:pt modelId="{0D0D05E8-6198-4D6A-8591-3EF8D05B53FC}" type="parTrans" cxnId="{3F950B11-5A26-4AD6-B161-D76E663AFEF7}">
      <dgm:prSet/>
      <dgm:spPr/>
      <dgm:t>
        <a:bodyPr/>
        <a:lstStyle/>
        <a:p>
          <a:endParaRPr lang="en-US"/>
        </a:p>
      </dgm:t>
    </dgm:pt>
    <dgm:pt modelId="{624133A4-276A-4FB7-94B5-5AFC9F795274}" type="sibTrans" cxnId="{3F950B11-5A26-4AD6-B161-D76E663AFEF7}">
      <dgm:prSet/>
      <dgm:spPr/>
      <dgm:t>
        <a:bodyPr/>
        <a:lstStyle/>
        <a:p>
          <a:endParaRPr lang="en-US"/>
        </a:p>
      </dgm:t>
    </dgm:pt>
    <dgm:pt modelId="{52BEAD0F-9E83-454B-94B4-B52BEA3BD727}">
      <dgm:prSet/>
      <dgm:spPr/>
      <dgm:t>
        <a:bodyPr/>
        <a:lstStyle/>
        <a:p>
          <a:pPr>
            <a:lnSpc>
              <a:spcPct val="100000"/>
            </a:lnSpc>
          </a:pPr>
          <a:r>
            <a:rPr lang="en-US" dirty="0"/>
            <a:t>Exploring The World</a:t>
          </a:r>
        </a:p>
      </dgm:t>
    </dgm:pt>
    <dgm:pt modelId="{5900CCC8-525D-4687-87B5-0233208ED8A6}" type="parTrans" cxnId="{9084428D-5A47-4CEA-8082-F891BCAE5CB5}">
      <dgm:prSet/>
      <dgm:spPr/>
      <dgm:t>
        <a:bodyPr/>
        <a:lstStyle/>
        <a:p>
          <a:endParaRPr lang="en-US"/>
        </a:p>
      </dgm:t>
    </dgm:pt>
    <dgm:pt modelId="{E9452269-2EFE-4144-A4B9-DC327BBDDB3F}" type="sibTrans" cxnId="{9084428D-5A47-4CEA-8082-F891BCAE5CB5}">
      <dgm:prSet/>
      <dgm:spPr/>
      <dgm:t>
        <a:bodyPr/>
        <a:lstStyle/>
        <a:p>
          <a:endParaRPr lang="en-US"/>
        </a:p>
      </dgm:t>
    </dgm:pt>
    <dgm:pt modelId="{79A30A9A-EEC6-405E-9EB1-FC84368D5BB4}">
      <dgm:prSet/>
      <dgm:spPr/>
      <dgm:t>
        <a:bodyPr/>
        <a:lstStyle/>
        <a:p>
          <a:pPr>
            <a:lnSpc>
              <a:spcPct val="100000"/>
            </a:lnSpc>
          </a:pPr>
          <a:r>
            <a:rPr lang="en-US" dirty="0" err="1"/>
            <a:t>Hypothesising</a:t>
          </a:r>
          <a:endParaRPr lang="en-US" dirty="0"/>
        </a:p>
      </dgm:t>
    </dgm:pt>
    <dgm:pt modelId="{8AED36C0-613D-48F6-9193-60E88CB90C3E}" type="sibTrans" cxnId="{65E9695A-4425-4089-8965-3EA936DFA347}">
      <dgm:prSet/>
      <dgm:spPr/>
      <dgm:t>
        <a:bodyPr/>
        <a:lstStyle/>
        <a:p>
          <a:endParaRPr lang="en-US"/>
        </a:p>
      </dgm:t>
    </dgm:pt>
    <dgm:pt modelId="{0ADFAA6B-13D5-447A-9DE7-B9BFB037F12C}" type="parTrans" cxnId="{65E9695A-4425-4089-8965-3EA936DFA347}">
      <dgm:prSet/>
      <dgm:spPr/>
      <dgm:t>
        <a:bodyPr/>
        <a:lstStyle/>
        <a:p>
          <a:endParaRPr lang="en-US"/>
        </a:p>
      </dgm:t>
    </dgm:pt>
    <dgm:pt modelId="{88B037D6-CAF7-5042-89B7-A74998ACA514}" type="pres">
      <dgm:prSet presAssocID="{43C401EA-A6E8-4E5F-B691-90C66735EA37}" presName="linear" presStyleCnt="0">
        <dgm:presLayoutVars>
          <dgm:animLvl val="lvl"/>
          <dgm:resizeHandles val="exact"/>
        </dgm:presLayoutVars>
      </dgm:prSet>
      <dgm:spPr/>
    </dgm:pt>
    <dgm:pt modelId="{2C4E2F86-A53F-1042-A95C-E00743CC24CA}" type="pres">
      <dgm:prSet presAssocID="{A57DB5C1-F6AA-415A-A33B-9BBEF90A4BFC}" presName="parentText" presStyleLbl="node1" presStyleIdx="0" presStyleCnt="5">
        <dgm:presLayoutVars>
          <dgm:chMax val="0"/>
          <dgm:bulletEnabled val="1"/>
        </dgm:presLayoutVars>
      </dgm:prSet>
      <dgm:spPr/>
    </dgm:pt>
    <dgm:pt modelId="{07515779-18C3-A343-A066-C06AEB275094}" type="pres">
      <dgm:prSet presAssocID="{6AC68E9D-4F8E-4F6A-847D-355E66E879D2}" presName="spacer" presStyleCnt="0"/>
      <dgm:spPr/>
    </dgm:pt>
    <dgm:pt modelId="{B058457B-B057-8B41-8898-4EAA4B697BFB}" type="pres">
      <dgm:prSet presAssocID="{79A30A9A-EEC6-405E-9EB1-FC84368D5BB4}" presName="parentText" presStyleLbl="node1" presStyleIdx="1" presStyleCnt="5">
        <dgm:presLayoutVars>
          <dgm:chMax val="0"/>
          <dgm:bulletEnabled val="1"/>
        </dgm:presLayoutVars>
      </dgm:prSet>
      <dgm:spPr/>
    </dgm:pt>
    <dgm:pt modelId="{52F7B1A8-D9C0-D948-BC00-988509BDC735}" type="pres">
      <dgm:prSet presAssocID="{8AED36C0-613D-48F6-9193-60E88CB90C3E}" presName="spacer" presStyleCnt="0"/>
      <dgm:spPr/>
    </dgm:pt>
    <dgm:pt modelId="{FDD41CDF-DFAA-3243-8E94-712435100AD1}" type="pres">
      <dgm:prSet presAssocID="{15E8458B-18A0-4D8A-95B9-232823B2CC7E}" presName="parentText" presStyleLbl="node1" presStyleIdx="2" presStyleCnt="5">
        <dgm:presLayoutVars>
          <dgm:chMax val="0"/>
          <dgm:bulletEnabled val="1"/>
        </dgm:presLayoutVars>
      </dgm:prSet>
      <dgm:spPr/>
    </dgm:pt>
    <dgm:pt modelId="{31316AA1-4B4A-9A45-B0BF-FF0850AA3B8B}" type="pres">
      <dgm:prSet presAssocID="{28DDAD4B-A9DC-471C-B791-DACE0FCDA238}" presName="spacer" presStyleCnt="0"/>
      <dgm:spPr/>
    </dgm:pt>
    <dgm:pt modelId="{03BCC0FF-E34A-2D4D-AAED-E456976A8EBB}" type="pres">
      <dgm:prSet presAssocID="{20258F92-907C-4DBC-A913-788A553153A4}" presName="parentText" presStyleLbl="node1" presStyleIdx="3" presStyleCnt="5">
        <dgm:presLayoutVars>
          <dgm:chMax val="0"/>
          <dgm:bulletEnabled val="1"/>
        </dgm:presLayoutVars>
      </dgm:prSet>
      <dgm:spPr/>
    </dgm:pt>
    <dgm:pt modelId="{A9FCA7CA-1FC7-524A-AECF-BF5C8651E912}" type="pres">
      <dgm:prSet presAssocID="{624133A4-276A-4FB7-94B5-5AFC9F795274}" presName="spacer" presStyleCnt="0"/>
      <dgm:spPr/>
    </dgm:pt>
    <dgm:pt modelId="{0D5A6F2B-0A2B-B142-AD8E-AB89D2C8FB75}" type="pres">
      <dgm:prSet presAssocID="{52BEAD0F-9E83-454B-94B4-B52BEA3BD727}" presName="parentText" presStyleLbl="node1" presStyleIdx="4" presStyleCnt="5">
        <dgm:presLayoutVars>
          <dgm:chMax val="0"/>
          <dgm:bulletEnabled val="1"/>
        </dgm:presLayoutVars>
      </dgm:prSet>
      <dgm:spPr/>
    </dgm:pt>
  </dgm:ptLst>
  <dgm:cxnLst>
    <dgm:cxn modelId="{29BCF201-B348-DD4F-8C51-A686E42C05F5}" type="presOf" srcId="{79A30A9A-EEC6-405E-9EB1-FC84368D5BB4}" destId="{B058457B-B057-8B41-8898-4EAA4B697BFB}" srcOrd="0" destOrd="0" presId="urn:microsoft.com/office/officeart/2005/8/layout/vList2"/>
    <dgm:cxn modelId="{3F950B11-5A26-4AD6-B161-D76E663AFEF7}" srcId="{43C401EA-A6E8-4E5F-B691-90C66735EA37}" destId="{20258F92-907C-4DBC-A913-788A553153A4}" srcOrd="3" destOrd="0" parTransId="{0D0D05E8-6198-4D6A-8591-3EF8D05B53FC}" sibTransId="{624133A4-276A-4FB7-94B5-5AFC9F795274}"/>
    <dgm:cxn modelId="{73D8894D-299D-964D-AD50-22658CB281AE}" type="presOf" srcId="{15E8458B-18A0-4D8A-95B9-232823B2CC7E}" destId="{FDD41CDF-DFAA-3243-8E94-712435100AD1}" srcOrd="0" destOrd="0" presId="urn:microsoft.com/office/officeart/2005/8/layout/vList2"/>
    <dgm:cxn modelId="{65E9695A-4425-4089-8965-3EA936DFA347}" srcId="{43C401EA-A6E8-4E5F-B691-90C66735EA37}" destId="{79A30A9A-EEC6-405E-9EB1-FC84368D5BB4}" srcOrd="1" destOrd="0" parTransId="{0ADFAA6B-13D5-447A-9DE7-B9BFB037F12C}" sibTransId="{8AED36C0-613D-48F6-9193-60E88CB90C3E}"/>
    <dgm:cxn modelId="{5F5ABB5C-109D-4144-B94E-285EF14F3859}" srcId="{43C401EA-A6E8-4E5F-B691-90C66735EA37}" destId="{15E8458B-18A0-4D8A-95B9-232823B2CC7E}" srcOrd="2" destOrd="0" parTransId="{1C93AFD9-4DA4-40F6-B219-2A2A6B76406A}" sibTransId="{28DDAD4B-A9DC-471C-B791-DACE0FCDA238}"/>
    <dgm:cxn modelId="{62CD5368-51E7-674F-9A6E-D71C362B346C}" type="presOf" srcId="{A57DB5C1-F6AA-415A-A33B-9BBEF90A4BFC}" destId="{2C4E2F86-A53F-1042-A95C-E00743CC24CA}" srcOrd="0" destOrd="0" presId="urn:microsoft.com/office/officeart/2005/8/layout/vList2"/>
    <dgm:cxn modelId="{0C8F027B-1F47-594B-AC3D-0FE9C63A8BA6}" type="presOf" srcId="{43C401EA-A6E8-4E5F-B691-90C66735EA37}" destId="{88B037D6-CAF7-5042-89B7-A74998ACA514}" srcOrd="0" destOrd="0" presId="urn:microsoft.com/office/officeart/2005/8/layout/vList2"/>
    <dgm:cxn modelId="{123EF18A-7488-D241-ADE6-8C0ED8798421}" type="presOf" srcId="{20258F92-907C-4DBC-A913-788A553153A4}" destId="{03BCC0FF-E34A-2D4D-AAED-E456976A8EBB}" srcOrd="0" destOrd="0" presId="urn:microsoft.com/office/officeart/2005/8/layout/vList2"/>
    <dgm:cxn modelId="{9084428D-5A47-4CEA-8082-F891BCAE5CB5}" srcId="{43C401EA-A6E8-4E5F-B691-90C66735EA37}" destId="{52BEAD0F-9E83-454B-94B4-B52BEA3BD727}" srcOrd="4" destOrd="0" parTransId="{5900CCC8-525D-4687-87B5-0233208ED8A6}" sibTransId="{E9452269-2EFE-4144-A4B9-DC327BBDDB3F}"/>
    <dgm:cxn modelId="{0F5095BC-2EEB-4110-AEAE-A425F6E015C5}" srcId="{43C401EA-A6E8-4E5F-B691-90C66735EA37}" destId="{A57DB5C1-F6AA-415A-A33B-9BBEF90A4BFC}" srcOrd="0" destOrd="0" parTransId="{D234EACB-B15B-4E89-8E4E-8F758F0CB28E}" sibTransId="{6AC68E9D-4F8E-4F6A-847D-355E66E879D2}"/>
    <dgm:cxn modelId="{4F9B7CF3-70ED-BF42-84B0-2A9CA675FC7E}" type="presOf" srcId="{52BEAD0F-9E83-454B-94B4-B52BEA3BD727}" destId="{0D5A6F2B-0A2B-B142-AD8E-AB89D2C8FB75}" srcOrd="0" destOrd="0" presId="urn:microsoft.com/office/officeart/2005/8/layout/vList2"/>
    <dgm:cxn modelId="{9AB4F142-B91D-0342-AEEA-3F33C24F6CB5}" type="presParOf" srcId="{88B037D6-CAF7-5042-89B7-A74998ACA514}" destId="{2C4E2F86-A53F-1042-A95C-E00743CC24CA}" srcOrd="0" destOrd="0" presId="urn:microsoft.com/office/officeart/2005/8/layout/vList2"/>
    <dgm:cxn modelId="{9D6E36C8-A77C-744B-A789-38A88EDB1770}" type="presParOf" srcId="{88B037D6-CAF7-5042-89B7-A74998ACA514}" destId="{07515779-18C3-A343-A066-C06AEB275094}" srcOrd="1" destOrd="0" presId="urn:microsoft.com/office/officeart/2005/8/layout/vList2"/>
    <dgm:cxn modelId="{39EDFC84-7495-BA41-B3BE-C3FB11EDDCE9}" type="presParOf" srcId="{88B037D6-CAF7-5042-89B7-A74998ACA514}" destId="{B058457B-B057-8B41-8898-4EAA4B697BFB}" srcOrd="2" destOrd="0" presId="urn:microsoft.com/office/officeart/2005/8/layout/vList2"/>
    <dgm:cxn modelId="{38572F85-69D4-6548-A55A-EFA8F1C3023E}" type="presParOf" srcId="{88B037D6-CAF7-5042-89B7-A74998ACA514}" destId="{52F7B1A8-D9C0-D948-BC00-988509BDC735}" srcOrd="3" destOrd="0" presId="urn:microsoft.com/office/officeart/2005/8/layout/vList2"/>
    <dgm:cxn modelId="{F87EDB10-5AAF-6241-895B-650DA5836EB1}" type="presParOf" srcId="{88B037D6-CAF7-5042-89B7-A74998ACA514}" destId="{FDD41CDF-DFAA-3243-8E94-712435100AD1}" srcOrd="4" destOrd="0" presId="urn:microsoft.com/office/officeart/2005/8/layout/vList2"/>
    <dgm:cxn modelId="{F8D23FA2-67AE-124B-A7A9-EE0EC5931D3C}" type="presParOf" srcId="{88B037D6-CAF7-5042-89B7-A74998ACA514}" destId="{31316AA1-4B4A-9A45-B0BF-FF0850AA3B8B}" srcOrd="5" destOrd="0" presId="urn:microsoft.com/office/officeart/2005/8/layout/vList2"/>
    <dgm:cxn modelId="{F1CE68B8-FC38-2143-BC5B-B700353AB3EC}" type="presParOf" srcId="{88B037D6-CAF7-5042-89B7-A74998ACA514}" destId="{03BCC0FF-E34A-2D4D-AAED-E456976A8EBB}" srcOrd="6" destOrd="0" presId="urn:microsoft.com/office/officeart/2005/8/layout/vList2"/>
    <dgm:cxn modelId="{437CD8C3-9193-F643-8AD1-29A4918F7C93}" type="presParOf" srcId="{88B037D6-CAF7-5042-89B7-A74998ACA514}" destId="{A9FCA7CA-1FC7-524A-AECF-BF5C8651E912}" srcOrd="7" destOrd="0" presId="urn:microsoft.com/office/officeart/2005/8/layout/vList2"/>
    <dgm:cxn modelId="{32E86C39-3B07-DD47-8F26-E82240701112}" type="presParOf" srcId="{88B037D6-CAF7-5042-89B7-A74998ACA514}" destId="{0D5A6F2B-0A2B-B142-AD8E-AB89D2C8FB7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1FAC436-55A3-45B9-A291-3911FF28C08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A1604A9-3D01-42A7-A36A-51038F068583}">
      <dgm:prSet/>
      <dgm:spPr/>
      <dgm:t>
        <a:bodyPr/>
        <a:lstStyle/>
        <a:p>
          <a:r>
            <a:rPr lang="en-GB" b="0" i="0" u="none" dirty="0"/>
            <a:t>Provide a firm foundation for learning further languages</a:t>
          </a:r>
          <a:endParaRPr lang="en-US" dirty="0"/>
        </a:p>
      </dgm:t>
    </dgm:pt>
    <dgm:pt modelId="{CCD796F3-88B1-4D96-A970-8C37055FADBB}" type="parTrans" cxnId="{C6739CBA-4E12-440A-A6DA-30349B9EAE7F}">
      <dgm:prSet/>
      <dgm:spPr/>
      <dgm:t>
        <a:bodyPr/>
        <a:lstStyle/>
        <a:p>
          <a:endParaRPr lang="en-US"/>
        </a:p>
      </dgm:t>
    </dgm:pt>
    <dgm:pt modelId="{64B3924E-B8C1-44D9-936C-EE21F880DE8E}" type="sibTrans" cxnId="{C6739CBA-4E12-440A-A6DA-30349B9EAE7F}">
      <dgm:prSet/>
      <dgm:spPr/>
      <dgm:t>
        <a:bodyPr/>
        <a:lstStyle/>
        <a:p>
          <a:endParaRPr lang="en-US"/>
        </a:p>
      </dgm:t>
    </dgm:pt>
    <dgm:pt modelId="{09206A1F-31F0-4EA9-B2E8-C6D302A02AAE}">
      <dgm:prSet/>
      <dgm:spPr/>
      <dgm:t>
        <a:bodyPr/>
        <a:lstStyle/>
        <a:p>
          <a:r>
            <a:rPr lang="en-GB" b="0" i="0" u="none" dirty="0"/>
            <a:t>Confidently speak and write in the language</a:t>
          </a:r>
          <a:endParaRPr lang="en-US" dirty="0"/>
        </a:p>
      </dgm:t>
    </dgm:pt>
    <dgm:pt modelId="{7B6F3861-4DE1-4EAF-8599-4F0DCA783C53}" type="parTrans" cxnId="{8594F37D-629F-4523-9F4F-5247816D8368}">
      <dgm:prSet/>
      <dgm:spPr/>
      <dgm:t>
        <a:bodyPr/>
        <a:lstStyle/>
        <a:p>
          <a:endParaRPr lang="en-US"/>
        </a:p>
      </dgm:t>
    </dgm:pt>
    <dgm:pt modelId="{2DAF871E-46F8-43FB-8E06-2386B65E6833}" type="sibTrans" cxnId="{8594F37D-629F-4523-9F4F-5247816D8368}">
      <dgm:prSet/>
      <dgm:spPr/>
      <dgm:t>
        <a:bodyPr/>
        <a:lstStyle/>
        <a:p>
          <a:endParaRPr lang="en-US"/>
        </a:p>
      </dgm:t>
    </dgm:pt>
    <dgm:pt modelId="{25136483-1647-415F-B7DE-FCD249899239}">
      <dgm:prSet/>
      <dgm:spPr/>
      <dgm:t>
        <a:bodyPr/>
        <a:lstStyle/>
        <a:p>
          <a:r>
            <a:rPr lang="en-GB" b="0" i="0" u="none" dirty="0"/>
            <a:t>Develop a linguistic foundation for reading comprehension</a:t>
          </a:r>
          <a:endParaRPr lang="en-US" dirty="0"/>
        </a:p>
      </dgm:t>
    </dgm:pt>
    <dgm:pt modelId="{6BC3827B-AA4A-4B40-AF8D-147354E7E3AF}" type="parTrans" cxnId="{98DB650C-6355-4148-94A3-1B50AE99460B}">
      <dgm:prSet/>
      <dgm:spPr/>
      <dgm:t>
        <a:bodyPr/>
        <a:lstStyle/>
        <a:p>
          <a:endParaRPr lang="en-US"/>
        </a:p>
      </dgm:t>
    </dgm:pt>
    <dgm:pt modelId="{0840BAE4-527E-4D90-9D8D-B6F584AE9A04}" type="sibTrans" cxnId="{98DB650C-6355-4148-94A3-1B50AE99460B}">
      <dgm:prSet/>
      <dgm:spPr/>
      <dgm:t>
        <a:bodyPr/>
        <a:lstStyle/>
        <a:p>
          <a:endParaRPr lang="en-US"/>
        </a:p>
      </dgm:t>
    </dgm:pt>
    <dgm:pt modelId="{77FCE5F8-6105-2749-8E5D-064A7BA2959D}" type="pres">
      <dgm:prSet presAssocID="{A1FAC436-55A3-45B9-A291-3911FF28C087}" presName="linear" presStyleCnt="0">
        <dgm:presLayoutVars>
          <dgm:animLvl val="lvl"/>
          <dgm:resizeHandles val="exact"/>
        </dgm:presLayoutVars>
      </dgm:prSet>
      <dgm:spPr/>
    </dgm:pt>
    <dgm:pt modelId="{09AF7213-1E55-8A4F-B6CE-860C2134084D}" type="pres">
      <dgm:prSet presAssocID="{0A1604A9-3D01-42A7-A36A-51038F068583}" presName="parentText" presStyleLbl="node1" presStyleIdx="0" presStyleCnt="3">
        <dgm:presLayoutVars>
          <dgm:chMax val="0"/>
          <dgm:bulletEnabled val="1"/>
        </dgm:presLayoutVars>
      </dgm:prSet>
      <dgm:spPr/>
    </dgm:pt>
    <dgm:pt modelId="{313AA44B-7A7C-FD42-A4FC-B7D1C7694F73}" type="pres">
      <dgm:prSet presAssocID="{64B3924E-B8C1-44D9-936C-EE21F880DE8E}" presName="spacer" presStyleCnt="0"/>
      <dgm:spPr/>
    </dgm:pt>
    <dgm:pt modelId="{7251B4A9-B900-A447-BD91-A86FFFB12EEB}" type="pres">
      <dgm:prSet presAssocID="{09206A1F-31F0-4EA9-B2E8-C6D302A02AAE}" presName="parentText" presStyleLbl="node1" presStyleIdx="1" presStyleCnt="3">
        <dgm:presLayoutVars>
          <dgm:chMax val="0"/>
          <dgm:bulletEnabled val="1"/>
        </dgm:presLayoutVars>
      </dgm:prSet>
      <dgm:spPr/>
    </dgm:pt>
    <dgm:pt modelId="{4F98E93D-931C-954A-9C97-BF0B65B2C1E5}" type="pres">
      <dgm:prSet presAssocID="{2DAF871E-46F8-43FB-8E06-2386B65E6833}" presName="spacer" presStyleCnt="0"/>
      <dgm:spPr/>
    </dgm:pt>
    <dgm:pt modelId="{AF97E488-D3E5-2947-B657-5EEDD840E671}" type="pres">
      <dgm:prSet presAssocID="{25136483-1647-415F-B7DE-FCD249899239}" presName="parentText" presStyleLbl="node1" presStyleIdx="2" presStyleCnt="3">
        <dgm:presLayoutVars>
          <dgm:chMax val="0"/>
          <dgm:bulletEnabled val="1"/>
        </dgm:presLayoutVars>
      </dgm:prSet>
      <dgm:spPr/>
    </dgm:pt>
  </dgm:ptLst>
  <dgm:cxnLst>
    <dgm:cxn modelId="{98DB650C-6355-4148-94A3-1B50AE99460B}" srcId="{A1FAC436-55A3-45B9-A291-3911FF28C087}" destId="{25136483-1647-415F-B7DE-FCD249899239}" srcOrd="2" destOrd="0" parTransId="{6BC3827B-AA4A-4B40-AF8D-147354E7E3AF}" sibTransId="{0840BAE4-527E-4D90-9D8D-B6F584AE9A04}"/>
    <dgm:cxn modelId="{3AC79674-0F93-1D4A-90C2-D192786E7F71}" type="presOf" srcId="{0A1604A9-3D01-42A7-A36A-51038F068583}" destId="{09AF7213-1E55-8A4F-B6CE-860C2134084D}" srcOrd="0" destOrd="0" presId="urn:microsoft.com/office/officeart/2005/8/layout/vList2"/>
    <dgm:cxn modelId="{8594F37D-629F-4523-9F4F-5247816D8368}" srcId="{A1FAC436-55A3-45B9-A291-3911FF28C087}" destId="{09206A1F-31F0-4EA9-B2E8-C6D302A02AAE}" srcOrd="1" destOrd="0" parTransId="{7B6F3861-4DE1-4EAF-8599-4F0DCA783C53}" sibTransId="{2DAF871E-46F8-43FB-8E06-2386B65E6833}"/>
    <dgm:cxn modelId="{4F9A6AA0-ECF0-F54B-B9AD-C3E15A56A908}" type="presOf" srcId="{25136483-1647-415F-B7DE-FCD249899239}" destId="{AF97E488-D3E5-2947-B657-5EEDD840E671}" srcOrd="0" destOrd="0" presId="urn:microsoft.com/office/officeart/2005/8/layout/vList2"/>
    <dgm:cxn modelId="{1ADE9CAC-8176-B744-A36E-3A08447495A5}" type="presOf" srcId="{09206A1F-31F0-4EA9-B2E8-C6D302A02AAE}" destId="{7251B4A9-B900-A447-BD91-A86FFFB12EEB}" srcOrd="0" destOrd="0" presId="urn:microsoft.com/office/officeart/2005/8/layout/vList2"/>
    <dgm:cxn modelId="{C6739CBA-4E12-440A-A6DA-30349B9EAE7F}" srcId="{A1FAC436-55A3-45B9-A291-3911FF28C087}" destId="{0A1604A9-3D01-42A7-A36A-51038F068583}" srcOrd="0" destOrd="0" parTransId="{CCD796F3-88B1-4D96-A970-8C37055FADBB}" sibTransId="{64B3924E-B8C1-44D9-936C-EE21F880DE8E}"/>
    <dgm:cxn modelId="{34218EBC-5FD5-5146-A1B1-CC0EF530D1E8}" type="presOf" srcId="{A1FAC436-55A3-45B9-A291-3911FF28C087}" destId="{77FCE5F8-6105-2749-8E5D-064A7BA2959D}" srcOrd="0" destOrd="0" presId="urn:microsoft.com/office/officeart/2005/8/layout/vList2"/>
    <dgm:cxn modelId="{FC1262A2-C8A7-DE43-BF63-2E6F2779F7D3}" type="presParOf" srcId="{77FCE5F8-6105-2749-8E5D-064A7BA2959D}" destId="{09AF7213-1E55-8A4F-B6CE-860C2134084D}" srcOrd="0" destOrd="0" presId="urn:microsoft.com/office/officeart/2005/8/layout/vList2"/>
    <dgm:cxn modelId="{D204E3A1-F2A7-2E48-A4E8-9C31C453B8A5}" type="presParOf" srcId="{77FCE5F8-6105-2749-8E5D-064A7BA2959D}" destId="{313AA44B-7A7C-FD42-A4FC-B7D1C7694F73}" srcOrd="1" destOrd="0" presId="urn:microsoft.com/office/officeart/2005/8/layout/vList2"/>
    <dgm:cxn modelId="{4A597F58-C84D-9A41-9638-EFE513A62CC8}" type="presParOf" srcId="{77FCE5F8-6105-2749-8E5D-064A7BA2959D}" destId="{7251B4A9-B900-A447-BD91-A86FFFB12EEB}" srcOrd="2" destOrd="0" presId="urn:microsoft.com/office/officeart/2005/8/layout/vList2"/>
    <dgm:cxn modelId="{B78E6DE0-68BE-4848-A4A9-EBE67A42CD35}" type="presParOf" srcId="{77FCE5F8-6105-2749-8E5D-064A7BA2959D}" destId="{4F98E93D-931C-954A-9C97-BF0B65B2C1E5}" srcOrd="3" destOrd="0" presId="urn:microsoft.com/office/officeart/2005/8/layout/vList2"/>
    <dgm:cxn modelId="{FBD67E83-9AAF-0D47-9CE3-88EEF7E642E2}" type="presParOf" srcId="{77FCE5F8-6105-2749-8E5D-064A7BA2959D}" destId="{AF97E488-D3E5-2947-B657-5EEDD840E67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C401EA-A6E8-4E5F-B691-90C66735EA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57DB5C1-F6AA-415A-A33B-9BBEF90A4BFC}">
      <dgm:prSet/>
      <dgm:spPr/>
      <dgm:t>
        <a:bodyPr/>
        <a:lstStyle/>
        <a:p>
          <a:pPr>
            <a:lnSpc>
              <a:spcPct val="100000"/>
            </a:lnSpc>
          </a:pPr>
          <a:r>
            <a:rPr lang="en-GB" dirty="0"/>
            <a:t>Chronology</a:t>
          </a:r>
        </a:p>
      </dgm:t>
    </dgm:pt>
    <dgm:pt modelId="{D234EACB-B15B-4E89-8E4E-8F758F0CB28E}" type="parTrans" cxnId="{0F5095BC-2EEB-4110-AEAE-A425F6E015C5}">
      <dgm:prSet/>
      <dgm:spPr/>
      <dgm:t>
        <a:bodyPr/>
        <a:lstStyle/>
        <a:p>
          <a:endParaRPr lang="en-US"/>
        </a:p>
      </dgm:t>
    </dgm:pt>
    <dgm:pt modelId="{6AC68E9D-4F8E-4F6A-847D-355E66E879D2}" type="sibTrans" cxnId="{0F5095BC-2EEB-4110-AEAE-A425F6E015C5}">
      <dgm:prSet/>
      <dgm:spPr/>
      <dgm:t>
        <a:bodyPr/>
        <a:lstStyle/>
        <a:p>
          <a:endParaRPr lang="en-US"/>
        </a:p>
      </dgm:t>
    </dgm:pt>
    <dgm:pt modelId="{79A30A9A-EEC6-405E-9EB1-FC84368D5BB4}">
      <dgm:prSet/>
      <dgm:spPr/>
      <dgm:t>
        <a:bodyPr/>
        <a:lstStyle/>
        <a:p>
          <a:pPr>
            <a:lnSpc>
              <a:spcPct val="100000"/>
            </a:lnSpc>
          </a:pPr>
          <a:r>
            <a:rPr lang="en-US" dirty="0"/>
            <a:t>Continuity and Change</a:t>
          </a:r>
        </a:p>
      </dgm:t>
    </dgm:pt>
    <dgm:pt modelId="{0ADFAA6B-13D5-447A-9DE7-B9BFB037F12C}" type="parTrans" cxnId="{65E9695A-4425-4089-8965-3EA936DFA347}">
      <dgm:prSet/>
      <dgm:spPr/>
      <dgm:t>
        <a:bodyPr/>
        <a:lstStyle/>
        <a:p>
          <a:endParaRPr lang="en-US"/>
        </a:p>
      </dgm:t>
    </dgm:pt>
    <dgm:pt modelId="{8AED36C0-613D-48F6-9193-60E88CB90C3E}" type="sibTrans" cxnId="{65E9695A-4425-4089-8965-3EA936DFA347}">
      <dgm:prSet/>
      <dgm:spPr/>
      <dgm:t>
        <a:bodyPr/>
        <a:lstStyle/>
        <a:p>
          <a:endParaRPr lang="en-US"/>
        </a:p>
      </dgm:t>
    </dgm:pt>
    <dgm:pt modelId="{15E8458B-18A0-4D8A-95B9-232823B2CC7E}">
      <dgm:prSet/>
      <dgm:spPr/>
      <dgm:t>
        <a:bodyPr/>
        <a:lstStyle/>
        <a:p>
          <a:pPr>
            <a:lnSpc>
              <a:spcPct val="100000"/>
            </a:lnSpc>
          </a:pPr>
          <a:r>
            <a:rPr lang="en-US" dirty="0"/>
            <a:t>Similarity and Difference</a:t>
          </a:r>
        </a:p>
      </dgm:t>
    </dgm:pt>
    <dgm:pt modelId="{1C93AFD9-4DA4-40F6-B219-2A2A6B76406A}" type="parTrans" cxnId="{5F5ABB5C-109D-4144-B94E-285EF14F3859}">
      <dgm:prSet/>
      <dgm:spPr/>
      <dgm:t>
        <a:bodyPr/>
        <a:lstStyle/>
        <a:p>
          <a:endParaRPr lang="en-US"/>
        </a:p>
      </dgm:t>
    </dgm:pt>
    <dgm:pt modelId="{28DDAD4B-A9DC-471C-B791-DACE0FCDA238}" type="sibTrans" cxnId="{5F5ABB5C-109D-4144-B94E-285EF14F3859}">
      <dgm:prSet/>
      <dgm:spPr/>
      <dgm:t>
        <a:bodyPr/>
        <a:lstStyle/>
        <a:p>
          <a:endParaRPr lang="en-US"/>
        </a:p>
      </dgm:t>
    </dgm:pt>
    <dgm:pt modelId="{20258F92-907C-4DBC-A913-788A553153A4}">
      <dgm:prSet/>
      <dgm:spPr/>
      <dgm:t>
        <a:bodyPr/>
        <a:lstStyle/>
        <a:p>
          <a:pPr>
            <a:lnSpc>
              <a:spcPct val="100000"/>
            </a:lnSpc>
          </a:pPr>
          <a:r>
            <a:rPr lang="en-US" dirty="0"/>
            <a:t>Cause and Consequence</a:t>
          </a:r>
        </a:p>
      </dgm:t>
    </dgm:pt>
    <dgm:pt modelId="{0D0D05E8-6198-4D6A-8591-3EF8D05B53FC}" type="parTrans" cxnId="{3F950B11-5A26-4AD6-B161-D76E663AFEF7}">
      <dgm:prSet/>
      <dgm:spPr/>
      <dgm:t>
        <a:bodyPr/>
        <a:lstStyle/>
        <a:p>
          <a:endParaRPr lang="en-US"/>
        </a:p>
      </dgm:t>
    </dgm:pt>
    <dgm:pt modelId="{624133A4-276A-4FB7-94B5-5AFC9F795274}" type="sibTrans" cxnId="{3F950B11-5A26-4AD6-B161-D76E663AFEF7}">
      <dgm:prSet/>
      <dgm:spPr/>
      <dgm:t>
        <a:bodyPr/>
        <a:lstStyle/>
        <a:p>
          <a:endParaRPr lang="en-US"/>
        </a:p>
      </dgm:t>
    </dgm:pt>
    <dgm:pt modelId="{52BEAD0F-9E83-454B-94B4-B52BEA3BD727}">
      <dgm:prSet/>
      <dgm:spPr/>
      <dgm:t>
        <a:bodyPr/>
        <a:lstStyle/>
        <a:p>
          <a:pPr>
            <a:lnSpc>
              <a:spcPct val="100000"/>
            </a:lnSpc>
          </a:pPr>
          <a:r>
            <a:rPr lang="en-US" dirty="0"/>
            <a:t>Enquiry</a:t>
          </a:r>
        </a:p>
      </dgm:t>
    </dgm:pt>
    <dgm:pt modelId="{5900CCC8-525D-4687-87B5-0233208ED8A6}" type="parTrans" cxnId="{9084428D-5A47-4CEA-8082-F891BCAE5CB5}">
      <dgm:prSet/>
      <dgm:spPr/>
      <dgm:t>
        <a:bodyPr/>
        <a:lstStyle/>
        <a:p>
          <a:endParaRPr lang="en-US"/>
        </a:p>
      </dgm:t>
    </dgm:pt>
    <dgm:pt modelId="{E9452269-2EFE-4144-A4B9-DC327BBDDB3F}" type="sibTrans" cxnId="{9084428D-5A47-4CEA-8082-F891BCAE5CB5}">
      <dgm:prSet/>
      <dgm:spPr/>
      <dgm:t>
        <a:bodyPr/>
        <a:lstStyle/>
        <a:p>
          <a:endParaRPr lang="en-US"/>
        </a:p>
      </dgm:t>
    </dgm:pt>
    <dgm:pt modelId="{88B037D6-CAF7-5042-89B7-A74998ACA514}" type="pres">
      <dgm:prSet presAssocID="{43C401EA-A6E8-4E5F-B691-90C66735EA37}" presName="linear" presStyleCnt="0">
        <dgm:presLayoutVars>
          <dgm:animLvl val="lvl"/>
          <dgm:resizeHandles val="exact"/>
        </dgm:presLayoutVars>
      </dgm:prSet>
      <dgm:spPr/>
    </dgm:pt>
    <dgm:pt modelId="{2C4E2F86-A53F-1042-A95C-E00743CC24CA}" type="pres">
      <dgm:prSet presAssocID="{A57DB5C1-F6AA-415A-A33B-9BBEF90A4BFC}" presName="parentText" presStyleLbl="node1" presStyleIdx="0" presStyleCnt="5">
        <dgm:presLayoutVars>
          <dgm:chMax val="0"/>
          <dgm:bulletEnabled val="1"/>
        </dgm:presLayoutVars>
      </dgm:prSet>
      <dgm:spPr/>
    </dgm:pt>
    <dgm:pt modelId="{07515779-18C3-A343-A066-C06AEB275094}" type="pres">
      <dgm:prSet presAssocID="{6AC68E9D-4F8E-4F6A-847D-355E66E879D2}" presName="spacer" presStyleCnt="0"/>
      <dgm:spPr/>
    </dgm:pt>
    <dgm:pt modelId="{B058457B-B057-8B41-8898-4EAA4B697BFB}" type="pres">
      <dgm:prSet presAssocID="{79A30A9A-EEC6-405E-9EB1-FC84368D5BB4}" presName="parentText" presStyleLbl="node1" presStyleIdx="1" presStyleCnt="5">
        <dgm:presLayoutVars>
          <dgm:chMax val="0"/>
          <dgm:bulletEnabled val="1"/>
        </dgm:presLayoutVars>
      </dgm:prSet>
      <dgm:spPr/>
    </dgm:pt>
    <dgm:pt modelId="{52F7B1A8-D9C0-D948-BC00-988509BDC735}" type="pres">
      <dgm:prSet presAssocID="{8AED36C0-613D-48F6-9193-60E88CB90C3E}" presName="spacer" presStyleCnt="0"/>
      <dgm:spPr/>
    </dgm:pt>
    <dgm:pt modelId="{FDD41CDF-DFAA-3243-8E94-712435100AD1}" type="pres">
      <dgm:prSet presAssocID="{15E8458B-18A0-4D8A-95B9-232823B2CC7E}" presName="parentText" presStyleLbl="node1" presStyleIdx="2" presStyleCnt="5">
        <dgm:presLayoutVars>
          <dgm:chMax val="0"/>
          <dgm:bulletEnabled val="1"/>
        </dgm:presLayoutVars>
      </dgm:prSet>
      <dgm:spPr/>
    </dgm:pt>
    <dgm:pt modelId="{31316AA1-4B4A-9A45-B0BF-FF0850AA3B8B}" type="pres">
      <dgm:prSet presAssocID="{28DDAD4B-A9DC-471C-B791-DACE0FCDA238}" presName="spacer" presStyleCnt="0"/>
      <dgm:spPr/>
    </dgm:pt>
    <dgm:pt modelId="{03BCC0FF-E34A-2D4D-AAED-E456976A8EBB}" type="pres">
      <dgm:prSet presAssocID="{20258F92-907C-4DBC-A913-788A553153A4}" presName="parentText" presStyleLbl="node1" presStyleIdx="3" presStyleCnt="5">
        <dgm:presLayoutVars>
          <dgm:chMax val="0"/>
          <dgm:bulletEnabled val="1"/>
        </dgm:presLayoutVars>
      </dgm:prSet>
      <dgm:spPr/>
    </dgm:pt>
    <dgm:pt modelId="{A9FCA7CA-1FC7-524A-AECF-BF5C8651E912}" type="pres">
      <dgm:prSet presAssocID="{624133A4-276A-4FB7-94B5-5AFC9F795274}" presName="spacer" presStyleCnt="0"/>
      <dgm:spPr/>
    </dgm:pt>
    <dgm:pt modelId="{0D5A6F2B-0A2B-B142-AD8E-AB89D2C8FB75}" type="pres">
      <dgm:prSet presAssocID="{52BEAD0F-9E83-454B-94B4-B52BEA3BD727}" presName="parentText" presStyleLbl="node1" presStyleIdx="4" presStyleCnt="5">
        <dgm:presLayoutVars>
          <dgm:chMax val="0"/>
          <dgm:bulletEnabled val="1"/>
        </dgm:presLayoutVars>
      </dgm:prSet>
      <dgm:spPr/>
    </dgm:pt>
  </dgm:ptLst>
  <dgm:cxnLst>
    <dgm:cxn modelId="{29BCF201-B348-DD4F-8C51-A686E42C05F5}" type="presOf" srcId="{79A30A9A-EEC6-405E-9EB1-FC84368D5BB4}" destId="{B058457B-B057-8B41-8898-4EAA4B697BFB}" srcOrd="0" destOrd="0" presId="urn:microsoft.com/office/officeart/2005/8/layout/vList2"/>
    <dgm:cxn modelId="{3F950B11-5A26-4AD6-B161-D76E663AFEF7}" srcId="{43C401EA-A6E8-4E5F-B691-90C66735EA37}" destId="{20258F92-907C-4DBC-A913-788A553153A4}" srcOrd="3" destOrd="0" parTransId="{0D0D05E8-6198-4D6A-8591-3EF8D05B53FC}" sibTransId="{624133A4-276A-4FB7-94B5-5AFC9F795274}"/>
    <dgm:cxn modelId="{73D8894D-299D-964D-AD50-22658CB281AE}" type="presOf" srcId="{15E8458B-18A0-4D8A-95B9-232823B2CC7E}" destId="{FDD41CDF-DFAA-3243-8E94-712435100AD1}" srcOrd="0" destOrd="0" presId="urn:microsoft.com/office/officeart/2005/8/layout/vList2"/>
    <dgm:cxn modelId="{65E9695A-4425-4089-8965-3EA936DFA347}" srcId="{43C401EA-A6E8-4E5F-B691-90C66735EA37}" destId="{79A30A9A-EEC6-405E-9EB1-FC84368D5BB4}" srcOrd="1" destOrd="0" parTransId="{0ADFAA6B-13D5-447A-9DE7-B9BFB037F12C}" sibTransId="{8AED36C0-613D-48F6-9193-60E88CB90C3E}"/>
    <dgm:cxn modelId="{5F5ABB5C-109D-4144-B94E-285EF14F3859}" srcId="{43C401EA-A6E8-4E5F-B691-90C66735EA37}" destId="{15E8458B-18A0-4D8A-95B9-232823B2CC7E}" srcOrd="2" destOrd="0" parTransId="{1C93AFD9-4DA4-40F6-B219-2A2A6B76406A}" sibTransId="{28DDAD4B-A9DC-471C-B791-DACE0FCDA238}"/>
    <dgm:cxn modelId="{62CD5368-51E7-674F-9A6E-D71C362B346C}" type="presOf" srcId="{A57DB5C1-F6AA-415A-A33B-9BBEF90A4BFC}" destId="{2C4E2F86-A53F-1042-A95C-E00743CC24CA}" srcOrd="0" destOrd="0" presId="urn:microsoft.com/office/officeart/2005/8/layout/vList2"/>
    <dgm:cxn modelId="{0C8F027B-1F47-594B-AC3D-0FE9C63A8BA6}" type="presOf" srcId="{43C401EA-A6E8-4E5F-B691-90C66735EA37}" destId="{88B037D6-CAF7-5042-89B7-A74998ACA514}" srcOrd="0" destOrd="0" presId="urn:microsoft.com/office/officeart/2005/8/layout/vList2"/>
    <dgm:cxn modelId="{123EF18A-7488-D241-ADE6-8C0ED8798421}" type="presOf" srcId="{20258F92-907C-4DBC-A913-788A553153A4}" destId="{03BCC0FF-E34A-2D4D-AAED-E456976A8EBB}" srcOrd="0" destOrd="0" presId="urn:microsoft.com/office/officeart/2005/8/layout/vList2"/>
    <dgm:cxn modelId="{9084428D-5A47-4CEA-8082-F891BCAE5CB5}" srcId="{43C401EA-A6E8-4E5F-B691-90C66735EA37}" destId="{52BEAD0F-9E83-454B-94B4-B52BEA3BD727}" srcOrd="4" destOrd="0" parTransId="{5900CCC8-525D-4687-87B5-0233208ED8A6}" sibTransId="{E9452269-2EFE-4144-A4B9-DC327BBDDB3F}"/>
    <dgm:cxn modelId="{0F5095BC-2EEB-4110-AEAE-A425F6E015C5}" srcId="{43C401EA-A6E8-4E5F-B691-90C66735EA37}" destId="{A57DB5C1-F6AA-415A-A33B-9BBEF90A4BFC}" srcOrd="0" destOrd="0" parTransId="{D234EACB-B15B-4E89-8E4E-8F758F0CB28E}" sibTransId="{6AC68E9D-4F8E-4F6A-847D-355E66E879D2}"/>
    <dgm:cxn modelId="{4F9B7CF3-70ED-BF42-84B0-2A9CA675FC7E}" type="presOf" srcId="{52BEAD0F-9E83-454B-94B4-B52BEA3BD727}" destId="{0D5A6F2B-0A2B-B142-AD8E-AB89D2C8FB75}" srcOrd="0" destOrd="0" presId="urn:microsoft.com/office/officeart/2005/8/layout/vList2"/>
    <dgm:cxn modelId="{9AB4F142-B91D-0342-AEEA-3F33C24F6CB5}" type="presParOf" srcId="{88B037D6-CAF7-5042-89B7-A74998ACA514}" destId="{2C4E2F86-A53F-1042-A95C-E00743CC24CA}" srcOrd="0" destOrd="0" presId="urn:microsoft.com/office/officeart/2005/8/layout/vList2"/>
    <dgm:cxn modelId="{9D6E36C8-A77C-744B-A789-38A88EDB1770}" type="presParOf" srcId="{88B037D6-CAF7-5042-89B7-A74998ACA514}" destId="{07515779-18C3-A343-A066-C06AEB275094}" srcOrd="1" destOrd="0" presId="urn:microsoft.com/office/officeart/2005/8/layout/vList2"/>
    <dgm:cxn modelId="{39EDFC84-7495-BA41-B3BE-C3FB11EDDCE9}" type="presParOf" srcId="{88B037D6-CAF7-5042-89B7-A74998ACA514}" destId="{B058457B-B057-8B41-8898-4EAA4B697BFB}" srcOrd="2" destOrd="0" presId="urn:microsoft.com/office/officeart/2005/8/layout/vList2"/>
    <dgm:cxn modelId="{38572F85-69D4-6548-A55A-EFA8F1C3023E}" type="presParOf" srcId="{88B037D6-CAF7-5042-89B7-A74998ACA514}" destId="{52F7B1A8-D9C0-D948-BC00-988509BDC735}" srcOrd="3" destOrd="0" presId="urn:microsoft.com/office/officeart/2005/8/layout/vList2"/>
    <dgm:cxn modelId="{F87EDB10-5AAF-6241-895B-650DA5836EB1}" type="presParOf" srcId="{88B037D6-CAF7-5042-89B7-A74998ACA514}" destId="{FDD41CDF-DFAA-3243-8E94-712435100AD1}" srcOrd="4" destOrd="0" presId="urn:microsoft.com/office/officeart/2005/8/layout/vList2"/>
    <dgm:cxn modelId="{F8D23FA2-67AE-124B-A7A9-EE0EC5931D3C}" type="presParOf" srcId="{88B037D6-CAF7-5042-89B7-A74998ACA514}" destId="{31316AA1-4B4A-9A45-B0BF-FF0850AA3B8B}" srcOrd="5" destOrd="0" presId="urn:microsoft.com/office/officeart/2005/8/layout/vList2"/>
    <dgm:cxn modelId="{F1CE68B8-FC38-2143-BC5B-B700353AB3EC}" type="presParOf" srcId="{88B037D6-CAF7-5042-89B7-A74998ACA514}" destId="{03BCC0FF-E34A-2D4D-AAED-E456976A8EBB}" srcOrd="6" destOrd="0" presId="urn:microsoft.com/office/officeart/2005/8/layout/vList2"/>
    <dgm:cxn modelId="{437CD8C3-9193-F643-8AD1-29A4918F7C93}" type="presParOf" srcId="{88B037D6-CAF7-5042-89B7-A74998ACA514}" destId="{A9FCA7CA-1FC7-524A-AECF-BF5C8651E912}" srcOrd="7" destOrd="0" presId="urn:microsoft.com/office/officeart/2005/8/layout/vList2"/>
    <dgm:cxn modelId="{32E86C39-3B07-DD47-8F26-E82240701112}" type="presParOf" srcId="{88B037D6-CAF7-5042-89B7-A74998ACA514}" destId="{0D5A6F2B-0A2B-B142-AD8E-AB89D2C8FB7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C401EA-A6E8-4E5F-B691-90C66735EA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57DB5C1-F6AA-415A-A33B-9BBEF90A4BFC}">
      <dgm:prSet/>
      <dgm:spPr/>
      <dgm:t>
        <a:bodyPr/>
        <a:lstStyle/>
        <a:p>
          <a:pPr>
            <a:lnSpc>
              <a:spcPct val="100000"/>
            </a:lnSpc>
          </a:pPr>
          <a:r>
            <a:rPr lang="en-GB" dirty="0"/>
            <a:t>Place and Location</a:t>
          </a:r>
        </a:p>
      </dgm:t>
    </dgm:pt>
    <dgm:pt modelId="{D234EACB-B15B-4E89-8E4E-8F758F0CB28E}" type="parTrans" cxnId="{0F5095BC-2EEB-4110-AEAE-A425F6E015C5}">
      <dgm:prSet/>
      <dgm:spPr/>
      <dgm:t>
        <a:bodyPr/>
        <a:lstStyle/>
        <a:p>
          <a:endParaRPr lang="en-US"/>
        </a:p>
      </dgm:t>
    </dgm:pt>
    <dgm:pt modelId="{6AC68E9D-4F8E-4F6A-847D-355E66E879D2}" type="sibTrans" cxnId="{0F5095BC-2EEB-4110-AEAE-A425F6E015C5}">
      <dgm:prSet/>
      <dgm:spPr/>
      <dgm:t>
        <a:bodyPr/>
        <a:lstStyle/>
        <a:p>
          <a:endParaRPr lang="en-US"/>
        </a:p>
      </dgm:t>
    </dgm:pt>
    <dgm:pt modelId="{79A30A9A-EEC6-405E-9EB1-FC84368D5BB4}">
      <dgm:prSet/>
      <dgm:spPr/>
      <dgm:t>
        <a:bodyPr/>
        <a:lstStyle/>
        <a:p>
          <a:pPr>
            <a:lnSpc>
              <a:spcPct val="100000"/>
            </a:lnSpc>
          </a:pPr>
          <a:r>
            <a:rPr lang="en-US" dirty="0"/>
            <a:t>Physical Processes and Features</a:t>
          </a:r>
        </a:p>
      </dgm:t>
    </dgm:pt>
    <dgm:pt modelId="{0ADFAA6B-13D5-447A-9DE7-B9BFB037F12C}" type="parTrans" cxnId="{65E9695A-4425-4089-8965-3EA936DFA347}">
      <dgm:prSet/>
      <dgm:spPr/>
      <dgm:t>
        <a:bodyPr/>
        <a:lstStyle/>
        <a:p>
          <a:endParaRPr lang="en-US"/>
        </a:p>
      </dgm:t>
    </dgm:pt>
    <dgm:pt modelId="{8AED36C0-613D-48F6-9193-60E88CB90C3E}" type="sibTrans" cxnId="{65E9695A-4425-4089-8965-3EA936DFA347}">
      <dgm:prSet/>
      <dgm:spPr/>
      <dgm:t>
        <a:bodyPr/>
        <a:lstStyle/>
        <a:p>
          <a:endParaRPr lang="en-US"/>
        </a:p>
      </dgm:t>
    </dgm:pt>
    <dgm:pt modelId="{15E8458B-18A0-4D8A-95B9-232823B2CC7E}">
      <dgm:prSet/>
      <dgm:spPr/>
      <dgm:t>
        <a:bodyPr/>
        <a:lstStyle/>
        <a:p>
          <a:pPr>
            <a:lnSpc>
              <a:spcPct val="100000"/>
            </a:lnSpc>
          </a:pPr>
          <a:r>
            <a:rPr lang="en-US" dirty="0"/>
            <a:t>Human Processes and Features</a:t>
          </a:r>
        </a:p>
      </dgm:t>
    </dgm:pt>
    <dgm:pt modelId="{1C93AFD9-4DA4-40F6-B219-2A2A6B76406A}" type="parTrans" cxnId="{5F5ABB5C-109D-4144-B94E-285EF14F3859}">
      <dgm:prSet/>
      <dgm:spPr/>
      <dgm:t>
        <a:bodyPr/>
        <a:lstStyle/>
        <a:p>
          <a:endParaRPr lang="en-US"/>
        </a:p>
      </dgm:t>
    </dgm:pt>
    <dgm:pt modelId="{28DDAD4B-A9DC-471C-B791-DACE0FCDA238}" type="sibTrans" cxnId="{5F5ABB5C-109D-4144-B94E-285EF14F3859}">
      <dgm:prSet/>
      <dgm:spPr/>
      <dgm:t>
        <a:bodyPr/>
        <a:lstStyle/>
        <a:p>
          <a:endParaRPr lang="en-US"/>
        </a:p>
      </dgm:t>
    </dgm:pt>
    <dgm:pt modelId="{52BEAD0F-9E83-454B-94B4-B52BEA3BD727}">
      <dgm:prSet/>
      <dgm:spPr/>
      <dgm:t>
        <a:bodyPr/>
        <a:lstStyle/>
        <a:p>
          <a:pPr>
            <a:lnSpc>
              <a:spcPct val="100000"/>
            </a:lnSpc>
          </a:pPr>
          <a:r>
            <a:rPr lang="en-US" dirty="0"/>
            <a:t>Fieldwork</a:t>
          </a:r>
        </a:p>
      </dgm:t>
    </dgm:pt>
    <dgm:pt modelId="{5900CCC8-525D-4687-87B5-0233208ED8A6}" type="parTrans" cxnId="{9084428D-5A47-4CEA-8082-F891BCAE5CB5}">
      <dgm:prSet/>
      <dgm:spPr/>
      <dgm:t>
        <a:bodyPr/>
        <a:lstStyle/>
        <a:p>
          <a:endParaRPr lang="en-US"/>
        </a:p>
      </dgm:t>
    </dgm:pt>
    <dgm:pt modelId="{E9452269-2EFE-4144-A4B9-DC327BBDDB3F}" type="sibTrans" cxnId="{9084428D-5A47-4CEA-8082-F891BCAE5CB5}">
      <dgm:prSet/>
      <dgm:spPr/>
      <dgm:t>
        <a:bodyPr/>
        <a:lstStyle/>
        <a:p>
          <a:endParaRPr lang="en-US"/>
        </a:p>
      </dgm:t>
    </dgm:pt>
    <dgm:pt modelId="{B9443C1D-5D89-3443-A2EA-AC22FB356742}">
      <dgm:prSet/>
      <dgm:spPr/>
      <dgm:t>
        <a:bodyPr/>
        <a:lstStyle/>
        <a:p>
          <a:pPr>
            <a:lnSpc>
              <a:spcPct val="100000"/>
            </a:lnSpc>
          </a:pPr>
          <a:r>
            <a:rPr lang="en-US"/>
            <a:t>Geographical Skills </a:t>
          </a:r>
          <a:endParaRPr lang="en-GB"/>
        </a:p>
      </dgm:t>
    </dgm:pt>
    <dgm:pt modelId="{AFC80555-02F8-714A-BCA9-4E6C143D6DFB}" type="parTrans" cxnId="{55776C57-6B89-8640-B787-4491E7F1B90D}">
      <dgm:prSet/>
      <dgm:spPr/>
      <dgm:t>
        <a:bodyPr/>
        <a:lstStyle/>
        <a:p>
          <a:endParaRPr lang="en-GB"/>
        </a:p>
      </dgm:t>
    </dgm:pt>
    <dgm:pt modelId="{E33B36E4-C73A-DF4D-83AE-909BDE89C56C}" type="sibTrans" cxnId="{55776C57-6B89-8640-B787-4491E7F1B90D}">
      <dgm:prSet/>
      <dgm:spPr/>
      <dgm:t>
        <a:bodyPr/>
        <a:lstStyle/>
        <a:p>
          <a:endParaRPr lang="en-GB"/>
        </a:p>
      </dgm:t>
    </dgm:pt>
    <dgm:pt modelId="{88B037D6-CAF7-5042-89B7-A74998ACA514}" type="pres">
      <dgm:prSet presAssocID="{43C401EA-A6E8-4E5F-B691-90C66735EA37}" presName="linear" presStyleCnt="0">
        <dgm:presLayoutVars>
          <dgm:animLvl val="lvl"/>
          <dgm:resizeHandles val="exact"/>
        </dgm:presLayoutVars>
      </dgm:prSet>
      <dgm:spPr/>
    </dgm:pt>
    <dgm:pt modelId="{2C4E2F86-A53F-1042-A95C-E00743CC24CA}" type="pres">
      <dgm:prSet presAssocID="{A57DB5C1-F6AA-415A-A33B-9BBEF90A4BFC}" presName="parentText" presStyleLbl="node1" presStyleIdx="0" presStyleCnt="5">
        <dgm:presLayoutVars>
          <dgm:chMax val="0"/>
          <dgm:bulletEnabled val="1"/>
        </dgm:presLayoutVars>
      </dgm:prSet>
      <dgm:spPr/>
    </dgm:pt>
    <dgm:pt modelId="{07515779-18C3-A343-A066-C06AEB275094}" type="pres">
      <dgm:prSet presAssocID="{6AC68E9D-4F8E-4F6A-847D-355E66E879D2}" presName="spacer" presStyleCnt="0"/>
      <dgm:spPr/>
    </dgm:pt>
    <dgm:pt modelId="{B058457B-B057-8B41-8898-4EAA4B697BFB}" type="pres">
      <dgm:prSet presAssocID="{79A30A9A-EEC6-405E-9EB1-FC84368D5BB4}" presName="parentText" presStyleLbl="node1" presStyleIdx="1" presStyleCnt="5">
        <dgm:presLayoutVars>
          <dgm:chMax val="0"/>
          <dgm:bulletEnabled val="1"/>
        </dgm:presLayoutVars>
      </dgm:prSet>
      <dgm:spPr/>
    </dgm:pt>
    <dgm:pt modelId="{52F7B1A8-D9C0-D948-BC00-988509BDC735}" type="pres">
      <dgm:prSet presAssocID="{8AED36C0-613D-48F6-9193-60E88CB90C3E}" presName="spacer" presStyleCnt="0"/>
      <dgm:spPr/>
    </dgm:pt>
    <dgm:pt modelId="{FDD41CDF-DFAA-3243-8E94-712435100AD1}" type="pres">
      <dgm:prSet presAssocID="{15E8458B-18A0-4D8A-95B9-232823B2CC7E}" presName="parentText" presStyleLbl="node1" presStyleIdx="2" presStyleCnt="5">
        <dgm:presLayoutVars>
          <dgm:chMax val="0"/>
          <dgm:bulletEnabled val="1"/>
        </dgm:presLayoutVars>
      </dgm:prSet>
      <dgm:spPr/>
    </dgm:pt>
    <dgm:pt modelId="{31316AA1-4B4A-9A45-B0BF-FF0850AA3B8B}" type="pres">
      <dgm:prSet presAssocID="{28DDAD4B-A9DC-471C-B791-DACE0FCDA238}" presName="spacer" presStyleCnt="0"/>
      <dgm:spPr/>
    </dgm:pt>
    <dgm:pt modelId="{D2491E65-E165-2341-9614-A7145D9566C3}" type="pres">
      <dgm:prSet presAssocID="{B9443C1D-5D89-3443-A2EA-AC22FB356742}" presName="parentText" presStyleLbl="node1" presStyleIdx="3" presStyleCnt="5">
        <dgm:presLayoutVars>
          <dgm:chMax val="0"/>
          <dgm:bulletEnabled val="1"/>
        </dgm:presLayoutVars>
      </dgm:prSet>
      <dgm:spPr/>
    </dgm:pt>
    <dgm:pt modelId="{00E25AB4-A9F6-A84C-BDC1-72FB9FF8CC92}" type="pres">
      <dgm:prSet presAssocID="{E33B36E4-C73A-DF4D-83AE-909BDE89C56C}" presName="spacer" presStyleCnt="0"/>
      <dgm:spPr/>
    </dgm:pt>
    <dgm:pt modelId="{0D5A6F2B-0A2B-B142-AD8E-AB89D2C8FB75}" type="pres">
      <dgm:prSet presAssocID="{52BEAD0F-9E83-454B-94B4-B52BEA3BD727}" presName="parentText" presStyleLbl="node1" presStyleIdx="4" presStyleCnt="5">
        <dgm:presLayoutVars>
          <dgm:chMax val="0"/>
          <dgm:bulletEnabled val="1"/>
        </dgm:presLayoutVars>
      </dgm:prSet>
      <dgm:spPr/>
    </dgm:pt>
  </dgm:ptLst>
  <dgm:cxnLst>
    <dgm:cxn modelId="{29BCF201-B348-DD4F-8C51-A686E42C05F5}" type="presOf" srcId="{79A30A9A-EEC6-405E-9EB1-FC84368D5BB4}" destId="{B058457B-B057-8B41-8898-4EAA4B697BFB}" srcOrd="0" destOrd="0" presId="urn:microsoft.com/office/officeart/2005/8/layout/vList2"/>
    <dgm:cxn modelId="{73D8894D-299D-964D-AD50-22658CB281AE}" type="presOf" srcId="{15E8458B-18A0-4D8A-95B9-232823B2CC7E}" destId="{FDD41CDF-DFAA-3243-8E94-712435100AD1}" srcOrd="0" destOrd="0" presId="urn:microsoft.com/office/officeart/2005/8/layout/vList2"/>
    <dgm:cxn modelId="{E8FEF64D-5450-8846-BAFF-EDBD4BDBE5A7}" type="presOf" srcId="{B9443C1D-5D89-3443-A2EA-AC22FB356742}" destId="{D2491E65-E165-2341-9614-A7145D9566C3}" srcOrd="0" destOrd="0" presId="urn:microsoft.com/office/officeart/2005/8/layout/vList2"/>
    <dgm:cxn modelId="{55776C57-6B89-8640-B787-4491E7F1B90D}" srcId="{43C401EA-A6E8-4E5F-B691-90C66735EA37}" destId="{B9443C1D-5D89-3443-A2EA-AC22FB356742}" srcOrd="3" destOrd="0" parTransId="{AFC80555-02F8-714A-BCA9-4E6C143D6DFB}" sibTransId="{E33B36E4-C73A-DF4D-83AE-909BDE89C56C}"/>
    <dgm:cxn modelId="{65E9695A-4425-4089-8965-3EA936DFA347}" srcId="{43C401EA-A6E8-4E5F-B691-90C66735EA37}" destId="{79A30A9A-EEC6-405E-9EB1-FC84368D5BB4}" srcOrd="1" destOrd="0" parTransId="{0ADFAA6B-13D5-447A-9DE7-B9BFB037F12C}" sibTransId="{8AED36C0-613D-48F6-9193-60E88CB90C3E}"/>
    <dgm:cxn modelId="{5F5ABB5C-109D-4144-B94E-285EF14F3859}" srcId="{43C401EA-A6E8-4E5F-B691-90C66735EA37}" destId="{15E8458B-18A0-4D8A-95B9-232823B2CC7E}" srcOrd="2" destOrd="0" parTransId="{1C93AFD9-4DA4-40F6-B219-2A2A6B76406A}" sibTransId="{28DDAD4B-A9DC-471C-B791-DACE0FCDA238}"/>
    <dgm:cxn modelId="{62CD5368-51E7-674F-9A6E-D71C362B346C}" type="presOf" srcId="{A57DB5C1-F6AA-415A-A33B-9BBEF90A4BFC}" destId="{2C4E2F86-A53F-1042-A95C-E00743CC24CA}" srcOrd="0" destOrd="0" presId="urn:microsoft.com/office/officeart/2005/8/layout/vList2"/>
    <dgm:cxn modelId="{0C8F027B-1F47-594B-AC3D-0FE9C63A8BA6}" type="presOf" srcId="{43C401EA-A6E8-4E5F-B691-90C66735EA37}" destId="{88B037D6-CAF7-5042-89B7-A74998ACA514}" srcOrd="0" destOrd="0" presId="urn:microsoft.com/office/officeart/2005/8/layout/vList2"/>
    <dgm:cxn modelId="{9084428D-5A47-4CEA-8082-F891BCAE5CB5}" srcId="{43C401EA-A6E8-4E5F-B691-90C66735EA37}" destId="{52BEAD0F-9E83-454B-94B4-B52BEA3BD727}" srcOrd="4" destOrd="0" parTransId="{5900CCC8-525D-4687-87B5-0233208ED8A6}" sibTransId="{E9452269-2EFE-4144-A4B9-DC327BBDDB3F}"/>
    <dgm:cxn modelId="{0F5095BC-2EEB-4110-AEAE-A425F6E015C5}" srcId="{43C401EA-A6E8-4E5F-B691-90C66735EA37}" destId="{A57DB5C1-F6AA-415A-A33B-9BBEF90A4BFC}" srcOrd="0" destOrd="0" parTransId="{D234EACB-B15B-4E89-8E4E-8F758F0CB28E}" sibTransId="{6AC68E9D-4F8E-4F6A-847D-355E66E879D2}"/>
    <dgm:cxn modelId="{4F9B7CF3-70ED-BF42-84B0-2A9CA675FC7E}" type="presOf" srcId="{52BEAD0F-9E83-454B-94B4-B52BEA3BD727}" destId="{0D5A6F2B-0A2B-B142-AD8E-AB89D2C8FB75}" srcOrd="0" destOrd="0" presId="urn:microsoft.com/office/officeart/2005/8/layout/vList2"/>
    <dgm:cxn modelId="{9AB4F142-B91D-0342-AEEA-3F33C24F6CB5}" type="presParOf" srcId="{88B037D6-CAF7-5042-89B7-A74998ACA514}" destId="{2C4E2F86-A53F-1042-A95C-E00743CC24CA}" srcOrd="0" destOrd="0" presId="urn:microsoft.com/office/officeart/2005/8/layout/vList2"/>
    <dgm:cxn modelId="{9D6E36C8-A77C-744B-A789-38A88EDB1770}" type="presParOf" srcId="{88B037D6-CAF7-5042-89B7-A74998ACA514}" destId="{07515779-18C3-A343-A066-C06AEB275094}" srcOrd="1" destOrd="0" presId="urn:microsoft.com/office/officeart/2005/8/layout/vList2"/>
    <dgm:cxn modelId="{39EDFC84-7495-BA41-B3BE-C3FB11EDDCE9}" type="presParOf" srcId="{88B037D6-CAF7-5042-89B7-A74998ACA514}" destId="{B058457B-B057-8B41-8898-4EAA4B697BFB}" srcOrd="2" destOrd="0" presId="urn:microsoft.com/office/officeart/2005/8/layout/vList2"/>
    <dgm:cxn modelId="{38572F85-69D4-6548-A55A-EFA8F1C3023E}" type="presParOf" srcId="{88B037D6-CAF7-5042-89B7-A74998ACA514}" destId="{52F7B1A8-D9C0-D948-BC00-988509BDC735}" srcOrd="3" destOrd="0" presId="urn:microsoft.com/office/officeart/2005/8/layout/vList2"/>
    <dgm:cxn modelId="{F87EDB10-5AAF-6241-895B-650DA5836EB1}" type="presParOf" srcId="{88B037D6-CAF7-5042-89B7-A74998ACA514}" destId="{FDD41CDF-DFAA-3243-8E94-712435100AD1}" srcOrd="4" destOrd="0" presId="urn:microsoft.com/office/officeart/2005/8/layout/vList2"/>
    <dgm:cxn modelId="{F8D23FA2-67AE-124B-A7A9-EE0EC5931D3C}" type="presParOf" srcId="{88B037D6-CAF7-5042-89B7-A74998ACA514}" destId="{31316AA1-4B4A-9A45-B0BF-FF0850AA3B8B}" srcOrd="5" destOrd="0" presId="urn:microsoft.com/office/officeart/2005/8/layout/vList2"/>
    <dgm:cxn modelId="{FA09C88A-E057-0944-8694-F6341B348BA6}" type="presParOf" srcId="{88B037D6-CAF7-5042-89B7-A74998ACA514}" destId="{D2491E65-E165-2341-9614-A7145D9566C3}" srcOrd="6" destOrd="0" presId="urn:microsoft.com/office/officeart/2005/8/layout/vList2"/>
    <dgm:cxn modelId="{935E2687-D33F-5143-987E-D7617F1E787A}" type="presParOf" srcId="{88B037D6-CAF7-5042-89B7-A74998ACA514}" destId="{00E25AB4-A9F6-A84C-BDC1-72FB9FF8CC92}" srcOrd="7" destOrd="0" presId="urn:microsoft.com/office/officeart/2005/8/layout/vList2"/>
    <dgm:cxn modelId="{32E86C39-3B07-DD47-8F26-E82240701112}" type="presParOf" srcId="{88B037D6-CAF7-5042-89B7-A74998ACA514}" destId="{0D5A6F2B-0A2B-B142-AD8E-AB89D2C8FB7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F72F32-E9A9-4AB5-A6C6-040EF6BBE3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B5A74AE-F8A6-4632-822C-31714C7A30BC}">
      <dgm:prSet/>
      <dgm:spPr/>
      <dgm:t>
        <a:bodyPr/>
        <a:lstStyle/>
        <a:p>
          <a:r>
            <a:rPr lang="en-US" dirty="0"/>
            <a:t>6 cogs</a:t>
          </a:r>
        </a:p>
      </dgm:t>
    </dgm:pt>
    <dgm:pt modelId="{51CD305C-7717-47BA-ABF0-9AA99A4165F7}" type="parTrans" cxnId="{447DEEE0-619E-4B59-8CA6-4034A44340AF}">
      <dgm:prSet/>
      <dgm:spPr/>
      <dgm:t>
        <a:bodyPr/>
        <a:lstStyle/>
        <a:p>
          <a:endParaRPr lang="en-US"/>
        </a:p>
      </dgm:t>
    </dgm:pt>
    <dgm:pt modelId="{D9A50E2E-E7A5-43C4-8171-9DDB8086DAC6}" type="sibTrans" cxnId="{447DEEE0-619E-4B59-8CA6-4034A44340AF}">
      <dgm:prSet/>
      <dgm:spPr/>
      <dgm:t>
        <a:bodyPr/>
        <a:lstStyle/>
        <a:p>
          <a:endParaRPr lang="en-US"/>
        </a:p>
      </dgm:t>
    </dgm:pt>
    <dgm:pt modelId="{5969E404-90D1-4178-AA2B-3E84DB377DFB}">
      <dgm:prSet/>
      <dgm:spPr/>
      <dgm:t>
        <a:bodyPr/>
        <a:lstStyle/>
        <a:p>
          <a:r>
            <a:rPr lang="en-GB" dirty="0"/>
            <a:t>Agility, balance, co-ordination</a:t>
          </a:r>
          <a:endParaRPr lang="en-US" dirty="0"/>
        </a:p>
      </dgm:t>
    </dgm:pt>
    <dgm:pt modelId="{8191B85B-F90D-4D68-A5D4-E218A18FB02F}" type="parTrans" cxnId="{15C41053-5F64-4689-A7C0-1964F1072CE3}">
      <dgm:prSet/>
      <dgm:spPr/>
      <dgm:t>
        <a:bodyPr/>
        <a:lstStyle/>
        <a:p>
          <a:endParaRPr lang="en-US"/>
        </a:p>
      </dgm:t>
    </dgm:pt>
    <dgm:pt modelId="{D57AB400-F56D-44E4-8BB7-5C4E6720D1D5}" type="sibTrans" cxnId="{15C41053-5F64-4689-A7C0-1964F1072CE3}">
      <dgm:prSet/>
      <dgm:spPr/>
      <dgm:t>
        <a:bodyPr/>
        <a:lstStyle/>
        <a:p>
          <a:endParaRPr lang="en-US"/>
        </a:p>
      </dgm:t>
    </dgm:pt>
    <dgm:pt modelId="{C9430020-B2F6-462C-9763-DAC886489E57}">
      <dgm:prSet/>
      <dgm:spPr/>
      <dgm:t>
        <a:bodyPr/>
        <a:lstStyle/>
        <a:p>
          <a:r>
            <a:rPr lang="en-GB" dirty="0"/>
            <a:t>Fundamental movement skills</a:t>
          </a:r>
          <a:endParaRPr lang="en-US" dirty="0"/>
        </a:p>
      </dgm:t>
    </dgm:pt>
    <dgm:pt modelId="{D14DFAA5-CC6A-497E-8EC1-2C3812999DAB}" type="sibTrans" cxnId="{2E7B28D7-24EB-4710-9496-41DD5D679582}">
      <dgm:prSet/>
      <dgm:spPr/>
      <dgm:t>
        <a:bodyPr/>
        <a:lstStyle/>
        <a:p>
          <a:endParaRPr lang="en-US"/>
        </a:p>
      </dgm:t>
    </dgm:pt>
    <dgm:pt modelId="{0C8CDDBD-6485-4034-8AE2-A2BD0D0418F2}" type="parTrans" cxnId="{2E7B28D7-24EB-4710-9496-41DD5D679582}">
      <dgm:prSet/>
      <dgm:spPr/>
      <dgm:t>
        <a:bodyPr/>
        <a:lstStyle/>
        <a:p>
          <a:endParaRPr lang="en-US"/>
        </a:p>
      </dgm:t>
    </dgm:pt>
    <dgm:pt modelId="{68E9FBD7-9F16-0440-95F9-DDB83BEAE027}" type="pres">
      <dgm:prSet presAssocID="{C7F72F32-E9A9-4AB5-A6C6-040EF6BBE389}" presName="linear" presStyleCnt="0">
        <dgm:presLayoutVars>
          <dgm:animLvl val="lvl"/>
          <dgm:resizeHandles val="exact"/>
        </dgm:presLayoutVars>
      </dgm:prSet>
      <dgm:spPr/>
    </dgm:pt>
    <dgm:pt modelId="{F92B6081-EC22-2944-878E-881DFA193CBF}" type="pres">
      <dgm:prSet presAssocID="{C9430020-B2F6-462C-9763-DAC886489E57}" presName="parentText" presStyleLbl="node1" presStyleIdx="0" presStyleCnt="3">
        <dgm:presLayoutVars>
          <dgm:chMax val="0"/>
          <dgm:bulletEnabled val="1"/>
        </dgm:presLayoutVars>
      </dgm:prSet>
      <dgm:spPr/>
    </dgm:pt>
    <dgm:pt modelId="{505FA293-6DA5-4243-99F7-0814270DB23C}" type="pres">
      <dgm:prSet presAssocID="{D14DFAA5-CC6A-497E-8EC1-2C3812999DAB}" presName="spacer" presStyleCnt="0"/>
      <dgm:spPr/>
    </dgm:pt>
    <dgm:pt modelId="{8D4681B4-D3F0-9349-B439-C85FE4B9CACB}" type="pres">
      <dgm:prSet presAssocID="{6B5A74AE-F8A6-4632-822C-31714C7A30BC}" presName="parentText" presStyleLbl="node1" presStyleIdx="1" presStyleCnt="3">
        <dgm:presLayoutVars>
          <dgm:chMax val="0"/>
          <dgm:bulletEnabled val="1"/>
        </dgm:presLayoutVars>
      </dgm:prSet>
      <dgm:spPr/>
    </dgm:pt>
    <dgm:pt modelId="{CF1B709F-B99C-8F46-A53B-80EF665F051C}" type="pres">
      <dgm:prSet presAssocID="{D9A50E2E-E7A5-43C4-8171-9DDB8086DAC6}" presName="spacer" presStyleCnt="0"/>
      <dgm:spPr/>
    </dgm:pt>
    <dgm:pt modelId="{A94E825E-417D-9142-86AC-3903FE63027B}" type="pres">
      <dgm:prSet presAssocID="{5969E404-90D1-4178-AA2B-3E84DB377DFB}" presName="parentText" presStyleLbl="node1" presStyleIdx="2" presStyleCnt="3">
        <dgm:presLayoutVars>
          <dgm:chMax val="0"/>
          <dgm:bulletEnabled val="1"/>
        </dgm:presLayoutVars>
      </dgm:prSet>
      <dgm:spPr/>
    </dgm:pt>
  </dgm:ptLst>
  <dgm:cxnLst>
    <dgm:cxn modelId="{A7D36307-1A79-074D-BBDB-C9B17CC83A52}" type="presOf" srcId="{C9430020-B2F6-462C-9763-DAC886489E57}" destId="{F92B6081-EC22-2944-878E-881DFA193CBF}" srcOrd="0" destOrd="0" presId="urn:microsoft.com/office/officeart/2005/8/layout/vList2"/>
    <dgm:cxn modelId="{15C41053-5F64-4689-A7C0-1964F1072CE3}" srcId="{C7F72F32-E9A9-4AB5-A6C6-040EF6BBE389}" destId="{5969E404-90D1-4178-AA2B-3E84DB377DFB}" srcOrd="2" destOrd="0" parTransId="{8191B85B-F90D-4D68-A5D4-E218A18FB02F}" sibTransId="{D57AB400-F56D-44E4-8BB7-5C4E6720D1D5}"/>
    <dgm:cxn modelId="{6D237257-79CC-2343-8B0E-FB3CB489B3F8}" type="presOf" srcId="{5969E404-90D1-4178-AA2B-3E84DB377DFB}" destId="{A94E825E-417D-9142-86AC-3903FE63027B}" srcOrd="0" destOrd="0" presId="urn:microsoft.com/office/officeart/2005/8/layout/vList2"/>
    <dgm:cxn modelId="{3EC4B795-6E0F-B64B-9CBC-887B6FCED795}" type="presOf" srcId="{C7F72F32-E9A9-4AB5-A6C6-040EF6BBE389}" destId="{68E9FBD7-9F16-0440-95F9-DDB83BEAE027}" srcOrd="0" destOrd="0" presId="urn:microsoft.com/office/officeart/2005/8/layout/vList2"/>
    <dgm:cxn modelId="{88EE85CC-D3AA-2841-91F2-9008F3A7BC38}" type="presOf" srcId="{6B5A74AE-F8A6-4632-822C-31714C7A30BC}" destId="{8D4681B4-D3F0-9349-B439-C85FE4B9CACB}" srcOrd="0" destOrd="0" presId="urn:microsoft.com/office/officeart/2005/8/layout/vList2"/>
    <dgm:cxn modelId="{2E7B28D7-24EB-4710-9496-41DD5D679582}" srcId="{C7F72F32-E9A9-4AB5-A6C6-040EF6BBE389}" destId="{C9430020-B2F6-462C-9763-DAC886489E57}" srcOrd="0" destOrd="0" parTransId="{0C8CDDBD-6485-4034-8AE2-A2BD0D0418F2}" sibTransId="{D14DFAA5-CC6A-497E-8EC1-2C3812999DAB}"/>
    <dgm:cxn modelId="{447DEEE0-619E-4B59-8CA6-4034A44340AF}" srcId="{C7F72F32-E9A9-4AB5-A6C6-040EF6BBE389}" destId="{6B5A74AE-F8A6-4632-822C-31714C7A30BC}" srcOrd="1" destOrd="0" parTransId="{51CD305C-7717-47BA-ABF0-9AA99A4165F7}" sibTransId="{D9A50E2E-E7A5-43C4-8171-9DDB8086DAC6}"/>
    <dgm:cxn modelId="{303864F4-58C7-A944-A97E-58C22A05C219}" type="presParOf" srcId="{68E9FBD7-9F16-0440-95F9-DDB83BEAE027}" destId="{F92B6081-EC22-2944-878E-881DFA193CBF}" srcOrd="0" destOrd="0" presId="urn:microsoft.com/office/officeart/2005/8/layout/vList2"/>
    <dgm:cxn modelId="{AB3930D2-98D8-734A-8754-B827953A9375}" type="presParOf" srcId="{68E9FBD7-9F16-0440-95F9-DDB83BEAE027}" destId="{505FA293-6DA5-4243-99F7-0814270DB23C}" srcOrd="1" destOrd="0" presId="urn:microsoft.com/office/officeart/2005/8/layout/vList2"/>
    <dgm:cxn modelId="{DA1D118F-D528-B643-836E-D8F5777706AF}" type="presParOf" srcId="{68E9FBD7-9F16-0440-95F9-DDB83BEAE027}" destId="{8D4681B4-D3F0-9349-B439-C85FE4B9CACB}" srcOrd="2" destOrd="0" presId="urn:microsoft.com/office/officeart/2005/8/layout/vList2"/>
    <dgm:cxn modelId="{02061193-4544-E143-9326-31F1AFBCA9DA}" type="presParOf" srcId="{68E9FBD7-9F16-0440-95F9-DDB83BEAE027}" destId="{CF1B709F-B99C-8F46-A53B-80EF665F051C}" srcOrd="3" destOrd="0" presId="urn:microsoft.com/office/officeart/2005/8/layout/vList2"/>
    <dgm:cxn modelId="{5343B740-13E4-DD49-B5F1-3EDFB1657CEA}" type="presParOf" srcId="{68E9FBD7-9F16-0440-95F9-DDB83BEAE027}" destId="{A94E825E-417D-9142-86AC-3903FE63027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F72F32-E9A9-4AB5-A6C6-040EF6BBE3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430020-B2F6-462C-9763-DAC886489E57}">
      <dgm:prSet/>
      <dgm:spPr/>
      <dgm:t>
        <a:bodyPr/>
        <a:lstStyle/>
        <a:p>
          <a:r>
            <a:rPr lang="en-US" dirty="0"/>
            <a:t>Develop ideas</a:t>
          </a:r>
        </a:p>
      </dgm:t>
    </dgm:pt>
    <dgm:pt modelId="{0C8CDDBD-6485-4034-8AE2-A2BD0D0418F2}" type="parTrans" cxnId="{2E7B28D7-24EB-4710-9496-41DD5D679582}">
      <dgm:prSet/>
      <dgm:spPr/>
      <dgm:t>
        <a:bodyPr/>
        <a:lstStyle/>
        <a:p>
          <a:endParaRPr lang="en-US"/>
        </a:p>
      </dgm:t>
    </dgm:pt>
    <dgm:pt modelId="{D14DFAA5-CC6A-497E-8EC1-2C3812999DAB}" type="sibTrans" cxnId="{2E7B28D7-24EB-4710-9496-41DD5D679582}">
      <dgm:prSet/>
      <dgm:spPr/>
      <dgm:t>
        <a:bodyPr/>
        <a:lstStyle/>
        <a:p>
          <a:endParaRPr lang="en-US"/>
        </a:p>
      </dgm:t>
    </dgm:pt>
    <dgm:pt modelId="{6B5A74AE-F8A6-4632-822C-31714C7A30BC}">
      <dgm:prSet/>
      <dgm:spPr/>
      <dgm:t>
        <a:bodyPr/>
        <a:lstStyle/>
        <a:p>
          <a:r>
            <a:rPr lang="en-US" dirty="0"/>
            <a:t>Master techniques</a:t>
          </a:r>
        </a:p>
      </dgm:t>
    </dgm:pt>
    <dgm:pt modelId="{51CD305C-7717-47BA-ABF0-9AA99A4165F7}" type="parTrans" cxnId="{447DEEE0-619E-4B59-8CA6-4034A44340AF}">
      <dgm:prSet/>
      <dgm:spPr/>
      <dgm:t>
        <a:bodyPr/>
        <a:lstStyle/>
        <a:p>
          <a:endParaRPr lang="en-US"/>
        </a:p>
      </dgm:t>
    </dgm:pt>
    <dgm:pt modelId="{D9A50E2E-E7A5-43C4-8171-9DDB8086DAC6}" type="sibTrans" cxnId="{447DEEE0-619E-4B59-8CA6-4034A44340AF}">
      <dgm:prSet/>
      <dgm:spPr/>
      <dgm:t>
        <a:bodyPr/>
        <a:lstStyle/>
        <a:p>
          <a:endParaRPr lang="en-US"/>
        </a:p>
      </dgm:t>
    </dgm:pt>
    <dgm:pt modelId="{5969E404-90D1-4178-AA2B-3E84DB377DFB}">
      <dgm:prSet/>
      <dgm:spPr/>
      <dgm:t>
        <a:bodyPr/>
        <a:lstStyle/>
        <a:p>
          <a:r>
            <a:rPr lang="en-US" dirty="0"/>
            <a:t>Inspiration</a:t>
          </a:r>
        </a:p>
      </dgm:t>
    </dgm:pt>
    <dgm:pt modelId="{8191B85B-F90D-4D68-A5D4-E218A18FB02F}" type="parTrans" cxnId="{15C41053-5F64-4689-A7C0-1964F1072CE3}">
      <dgm:prSet/>
      <dgm:spPr/>
      <dgm:t>
        <a:bodyPr/>
        <a:lstStyle/>
        <a:p>
          <a:endParaRPr lang="en-US"/>
        </a:p>
      </dgm:t>
    </dgm:pt>
    <dgm:pt modelId="{D57AB400-F56D-44E4-8BB7-5C4E6720D1D5}" type="sibTrans" cxnId="{15C41053-5F64-4689-A7C0-1964F1072CE3}">
      <dgm:prSet/>
      <dgm:spPr/>
      <dgm:t>
        <a:bodyPr/>
        <a:lstStyle/>
        <a:p>
          <a:endParaRPr lang="en-US"/>
        </a:p>
      </dgm:t>
    </dgm:pt>
    <dgm:pt modelId="{68E9FBD7-9F16-0440-95F9-DDB83BEAE027}" type="pres">
      <dgm:prSet presAssocID="{C7F72F32-E9A9-4AB5-A6C6-040EF6BBE389}" presName="linear" presStyleCnt="0">
        <dgm:presLayoutVars>
          <dgm:animLvl val="lvl"/>
          <dgm:resizeHandles val="exact"/>
        </dgm:presLayoutVars>
      </dgm:prSet>
      <dgm:spPr/>
    </dgm:pt>
    <dgm:pt modelId="{F92B6081-EC22-2944-878E-881DFA193CBF}" type="pres">
      <dgm:prSet presAssocID="{C9430020-B2F6-462C-9763-DAC886489E57}" presName="parentText" presStyleLbl="node1" presStyleIdx="0" presStyleCnt="3">
        <dgm:presLayoutVars>
          <dgm:chMax val="0"/>
          <dgm:bulletEnabled val="1"/>
        </dgm:presLayoutVars>
      </dgm:prSet>
      <dgm:spPr/>
    </dgm:pt>
    <dgm:pt modelId="{505FA293-6DA5-4243-99F7-0814270DB23C}" type="pres">
      <dgm:prSet presAssocID="{D14DFAA5-CC6A-497E-8EC1-2C3812999DAB}" presName="spacer" presStyleCnt="0"/>
      <dgm:spPr/>
    </dgm:pt>
    <dgm:pt modelId="{8D4681B4-D3F0-9349-B439-C85FE4B9CACB}" type="pres">
      <dgm:prSet presAssocID="{6B5A74AE-F8A6-4632-822C-31714C7A30BC}" presName="parentText" presStyleLbl="node1" presStyleIdx="1" presStyleCnt="3">
        <dgm:presLayoutVars>
          <dgm:chMax val="0"/>
          <dgm:bulletEnabled val="1"/>
        </dgm:presLayoutVars>
      </dgm:prSet>
      <dgm:spPr/>
    </dgm:pt>
    <dgm:pt modelId="{CF1B709F-B99C-8F46-A53B-80EF665F051C}" type="pres">
      <dgm:prSet presAssocID="{D9A50E2E-E7A5-43C4-8171-9DDB8086DAC6}" presName="spacer" presStyleCnt="0"/>
      <dgm:spPr/>
    </dgm:pt>
    <dgm:pt modelId="{A94E825E-417D-9142-86AC-3903FE63027B}" type="pres">
      <dgm:prSet presAssocID="{5969E404-90D1-4178-AA2B-3E84DB377DFB}" presName="parentText" presStyleLbl="node1" presStyleIdx="2" presStyleCnt="3">
        <dgm:presLayoutVars>
          <dgm:chMax val="0"/>
          <dgm:bulletEnabled val="1"/>
        </dgm:presLayoutVars>
      </dgm:prSet>
      <dgm:spPr/>
    </dgm:pt>
  </dgm:ptLst>
  <dgm:cxnLst>
    <dgm:cxn modelId="{A7D36307-1A79-074D-BBDB-C9B17CC83A52}" type="presOf" srcId="{C9430020-B2F6-462C-9763-DAC886489E57}" destId="{F92B6081-EC22-2944-878E-881DFA193CBF}" srcOrd="0" destOrd="0" presId="urn:microsoft.com/office/officeart/2005/8/layout/vList2"/>
    <dgm:cxn modelId="{15C41053-5F64-4689-A7C0-1964F1072CE3}" srcId="{C7F72F32-E9A9-4AB5-A6C6-040EF6BBE389}" destId="{5969E404-90D1-4178-AA2B-3E84DB377DFB}" srcOrd="2" destOrd="0" parTransId="{8191B85B-F90D-4D68-A5D4-E218A18FB02F}" sibTransId="{D57AB400-F56D-44E4-8BB7-5C4E6720D1D5}"/>
    <dgm:cxn modelId="{6D237257-79CC-2343-8B0E-FB3CB489B3F8}" type="presOf" srcId="{5969E404-90D1-4178-AA2B-3E84DB377DFB}" destId="{A94E825E-417D-9142-86AC-3903FE63027B}" srcOrd="0" destOrd="0" presId="urn:microsoft.com/office/officeart/2005/8/layout/vList2"/>
    <dgm:cxn modelId="{3EC4B795-6E0F-B64B-9CBC-887B6FCED795}" type="presOf" srcId="{C7F72F32-E9A9-4AB5-A6C6-040EF6BBE389}" destId="{68E9FBD7-9F16-0440-95F9-DDB83BEAE027}" srcOrd="0" destOrd="0" presId="urn:microsoft.com/office/officeart/2005/8/layout/vList2"/>
    <dgm:cxn modelId="{88EE85CC-D3AA-2841-91F2-9008F3A7BC38}" type="presOf" srcId="{6B5A74AE-F8A6-4632-822C-31714C7A30BC}" destId="{8D4681B4-D3F0-9349-B439-C85FE4B9CACB}" srcOrd="0" destOrd="0" presId="urn:microsoft.com/office/officeart/2005/8/layout/vList2"/>
    <dgm:cxn modelId="{2E7B28D7-24EB-4710-9496-41DD5D679582}" srcId="{C7F72F32-E9A9-4AB5-A6C6-040EF6BBE389}" destId="{C9430020-B2F6-462C-9763-DAC886489E57}" srcOrd="0" destOrd="0" parTransId="{0C8CDDBD-6485-4034-8AE2-A2BD0D0418F2}" sibTransId="{D14DFAA5-CC6A-497E-8EC1-2C3812999DAB}"/>
    <dgm:cxn modelId="{447DEEE0-619E-4B59-8CA6-4034A44340AF}" srcId="{C7F72F32-E9A9-4AB5-A6C6-040EF6BBE389}" destId="{6B5A74AE-F8A6-4632-822C-31714C7A30BC}" srcOrd="1" destOrd="0" parTransId="{51CD305C-7717-47BA-ABF0-9AA99A4165F7}" sibTransId="{D9A50E2E-E7A5-43C4-8171-9DDB8086DAC6}"/>
    <dgm:cxn modelId="{303864F4-58C7-A944-A97E-58C22A05C219}" type="presParOf" srcId="{68E9FBD7-9F16-0440-95F9-DDB83BEAE027}" destId="{F92B6081-EC22-2944-878E-881DFA193CBF}" srcOrd="0" destOrd="0" presId="urn:microsoft.com/office/officeart/2005/8/layout/vList2"/>
    <dgm:cxn modelId="{AB3930D2-98D8-734A-8754-B827953A9375}" type="presParOf" srcId="{68E9FBD7-9F16-0440-95F9-DDB83BEAE027}" destId="{505FA293-6DA5-4243-99F7-0814270DB23C}" srcOrd="1" destOrd="0" presId="urn:microsoft.com/office/officeart/2005/8/layout/vList2"/>
    <dgm:cxn modelId="{DA1D118F-D528-B643-836E-D8F5777706AF}" type="presParOf" srcId="{68E9FBD7-9F16-0440-95F9-DDB83BEAE027}" destId="{8D4681B4-D3F0-9349-B439-C85FE4B9CACB}" srcOrd="2" destOrd="0" presId="urn:microsoft.com/office/officeart/2005/8/layout/vList2"/>
    <dgm:cxn modelId="{02061193-4544-E143-9326-31F1AFBCA9DA}" type="presParOf" srcId="{68E9FBD7-9F16-0440-95F9-DDB83BEAE027}" destId="{CF1B709F-B99C-8F46-A53B-80EF665F051C}" srcOrd="3" destOrd="0" presId="urn:microsoft.com/office/officeart/2005/8/layout/vList2"/>
    <dgm:cxn modelId="{5343B740-13E4-DD49-B5F1-3EDFB1657CEA}" type="presParOf" srcId="{68E9FBD7-9F16-0440-95F9-DDB83BEAE027}" destId="{A94E825E-417D-9142-86AC-3903FE63027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F72F32-E9A9-4AB5-A6C6-040EF6BBE3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430020-B2F6-462C-9763-DAC886489E57}">
      <dgm:prSet/>
      <dgm:spPr/>
      <dgm:t>
        <a:bodyPr/>
        <a:lstStyle/>
        <a:p>
          <a:r>
            <a:rPr lang="en-GB" dirty="0"/>
            <a:t>Master practical skills</a:t>
          </a:r>
          <a:endParaRPr lang="en-US" dirty="0"/>
        </a:p>
      </dgm:t>
    </dgm:pt>
    <dgm:pt modelId="{0C8CDDBD-6485-4034-8AE2-A2BD0D0418F2}" type="parTrans" cxnId="{2E7B28D7-24EB-4710-9496-41DD5D679582}">
      <dgm:prSet/>
      <dgm:spPr/>
      <dgm:t>
        <a:bodyPr/>
        <a:lstStyle/>
        <a:p>
          <a:endParaRPr lang="en-US"/>
        </a:p>
      </dgm:t>
    </dgm:pt>
    <dgm:pt modelId="{D14DFAA5-CC6A-497E-8EC1-2C3812999DAB}" type="sibTrans" cxnId="{2E7B28D7-24EB-4710-9496-41DD5D679582}">
      <dgm:prSet/>
      <dgm:spPr/>
      <dgm:t>
        <a:bodyPr/>
        <a:lstStyle/>
        <a:p>
          <a:endParaRPr lang="en-US"/>
        </a:p>
      </dgm:t>
    </dgm:pt>
    <dgm:pt modelId="{6B5A74AE-F8A6-4632-822C-31714C7A30BC}">
      <dgm:prSet/>
      <dgm:spPr/>
      <dgm:t>
        <a:bodyPr/>
        <a:lstStyle/>
        <a:p>
          <a:r>
            <a:rPr lang="en-GB"/>
            <a:t>Design, make, evaluate and improve</a:t>
          </a:r>
          <a:endParaRPr lang="en-US"/>
        </a:p>
      </dgm:t>
    </dgm:pt>
    <dgm:pt modelId="{51CD305C-7717-47BA-ABF0-9AA99A4165F7}" type="parTrans" cxnId="{447DEEE0-619E-4B59-8CA6-4034A44340AF}">
      <dgm:prSet/>
      <dgm:spPr/>
      <dgm:t>
        <a:bodyPr/>
        <a:lstStyle/>
        <a:p>
          <a:endParaRPr lang="en-US"/>
        </a:p>
      </dgm:t>
    </dgm:pt>
    <dgm:pt modelId="{D9A50E2E-E7A5-43C4-8171-9DDB8086DAC6}" type="sibTrans" cxnId="{447DEEE0-619E-4B59-8CA6-4034A44340AF}">
      <dgm:prSet/>
      <dgm:spPr/>
      <dgm:t>
        <a:bodyPr/>
        <a:lstStyle/>
        <a:p>
          <a:endParaRPr lang="en-US"/>
        </a:p>
      </dgm:t>
    </dgm:pt>
    <dgm:pt modelId="{5969E404-90D1-4178-AA2B-3E84DB377DFB}">
      <dgm:prSet/>
      <dgm:spPr/>
      <dgm:t>
        <a:bodyPr/>
        <a:lstStyle/>
        <a:p>
          <a:r>
            <a:rPr lang="en-GB" dirty="0"/>
            <a:t>Inspiration</a:t>
          </a:r>
          <a:endParaRPr lang="en-US" dirty="0"/>
        </a:p>
      </dgm:t>
    </dgm:pt>
    <dgm:pt modelId="{8191B85B-F90D-4D68-A5D4-E218A18FB02F}" type="parTrans" cxnId="{15C41053-5F64-4689-A7C0-1964F1072CE3}">
      <dgm:prSet/>
      <dgm:spPr/>
      <dgm:t>
        <a:bodyPr/>
        <a:lstStyle/>
        <a:p>
          <a:endParaRPr lang="en-US"/>
        </a:p>
      </dgm:t>
    </dgm:pt>
    <dgm:pt modelId="{D57AB400-F56D-44E4-8BB7-5C4E6720D1D5}" type="sibTrans" cxnId="{15C41053-5F64-4689-A7C0-1964F1072CE3}">
      <dgm:prSet/>
      <dgm:spPr/>
      <dgm:t>
        <a:bodyPr/>
        <a:lstStyle/>
        <a:p>
          <a:endParaRPr lang="en-US"/>
        </a:p>
      </dgm:t>
    </dgm:pt>
    <dgm:pt modelId="{68E9FBD7-9F16-0440-95F9-DDB83BEAE027}" type="pres">
      <dgm:prSet presAssocID="{C7F72F32-E9A9-4AB5-A6C6-040EF6BBE389}" presName="linear" presStyleCnt="0">
        <dgm:presLayoutVars>
          <dgm:animLvl val="lvl"/>
          <dgm:resizeHandles val="exact"/>
        </dgm:presLayoutVars>
      </dgm:prSet>
      <dgm:spPr/>
    </dgm:pt>
    <dgm:pt modelId="{F92B6081-EC22-2944-878E-881DFA193CBF}" type="pres">
      <dgm:prSet presAssocID="{C9430020-B2F6-462C-9763-DAC886489E57}" presName="parentText" presStyleLbl="node1" presStyleIdx="0" presStyleCnt="3">
        <dgm:presLayoutVars>
          <dgm:chMax val="0"/>
          <dgm:bulletEnabled val="1"/>
        </dgm:presLayoutVars>
      </dgm:prSet>
      <dgm:spPr/>
    </dgm:pt>
    <dgm:pt modelId="{505FA293-6DA5-4243-99F7-0814270DB23C}" type="pres">
      <dgm:prSet presAssocID="{D14DFAA5-CC6A-497E-8EC1-2C3812999DAB}" presName="spacer" presStyleCnt="0"/>
      <dgm:spPr/>
    </dgm:pt>
    <dgm:pt modelId="{8D4681B4-D3F0-9349-B439-C85FE4B9CACB}" type="pres">
      <dgm:prSet presAssocID="{6B5A74AE-F8A6-4632-822C-31714C7A30BC}" presName="parentText" presStyleLbl="node1" presStyleIdx="1" presStyleCnt="3">
        <dgm:presLayoutVars>
          <dgm:chMax val="0"/>
          <dgm:bulletEnabled val="1"/>
        </dgm:presLayoutVars>
      </dgm:prSet>
      <dgm:spPr/>
    </dgm:pt>
    <dgm:pt modelId="{CF1B709F-B99C-8F46-A53B-80EF665F051C}" type="pres">
      <dgm:prSet presAssocID="{D9A50E2E-E7A5-43C4-8171-9DDB8086DAC6}" presName="spacer" presStyleCnt="0"/>
      <dgm:spPr/>
    </dgm:pt>
    <dgm:pt modelId="{A94E825E-417D-9142-86AC-3903FE63027B}" type="pres">
      <dgm:prSet presAssocID="{5969E404-90D1-4178-AA2B-3E84DB377DFB}" presName="parentText" presStyleLbl="node1" presStyleIdx="2" presStyleCnt="3">
        <dgm:presLayoutVars>
          <dgm:chMax val="0"/>
          <dgm:bulletEnabled val="1"/>
        </dgm:presLayoutVars>
      </dgm:prSet>
      <dgm:spPr/>
    </dgm:pt>
  </dgm:ptLst>
  <dgm:cxnLst>
    <dgm:cxn modelId="{A7D36307-1A79-074D-BBDB-C9B17CC83A52}" type="presOf" srcId="{C9430020-B2F6-462C-9763-DAC886489E57}" destId="{F92B6081-EC22-2944-878E-881DFA193CBF}" srcOrd="0" destOrd="0" presId="urn:microsoft.com/office/officeart/2005/8/layout/vList2"/>
    <dgm:cxn modelId="{15C41053-5F64-4689-A7C0-1964F1072CE3}" srcId="{C7F72F32-E9A9-4AB5-A6C6-040EF6BBE389}" destId="{5969E404-90D1-4178-AA2B-3E84DB377DFB}" srcOrd="2" destOrd="0" parTransId="{8191B85B-F90D-4D68-A5D4-E218A18FB02F}" sibTransId="{D57AB400-F56D-44E4-8BB7-5C4E6720D1D5}"/>
    <dgm:cxn modelId="{6D237257-79CC-2343-8B0E-FB3CB489B3F8}" type="presOf" srcId="{5969E404-90D1-4178-AA2B-3E84DB377DFB}" destId="{A94E825E-417D-9142-86AC-3903FE63027B}" srcOrd="0" destOrd="0" presId="urn:microsoft.com/office/officeart/2005/8/layout/vList2"/>
    <dgm:cxn modelId="{3EC4B795-6E0F-B64B-9CBC-887B6FCED795}" type="presOf" srcId="{C7F72F32-E9A9-4AB5-A6C6-040EF6BBE389}" destId="{68E9FBD7-9F16-0440-95F9-DDB83BEAE027}" srcOrd="0" destOrd="0" presId="urn:microsoft.com/office/officeart/2005/8/layout/vList2"/>
    <dgm:cxn modelId="{88EE85CC-D3AA-2841-91F2-9008F3A7BC38}" type="presOf" srcId="{6B5A74AE-F8A6-4632-822C-31714C7A30BC}" destId="{8D4681B4-D3F0-9349-B439-C85FE4B9CACB}" srcOrd="0" destOrd="0" presId="urn:microsoft.com/office/officeart/2005/8/layout/vList2"/>
    <dgm:cxn modelId="{2E7B28D7-24EB-4710-9496-41DD5D679582}" srcId="{C7F72F32-E9A9-4AB5-A6C6-040EF6BBE389}" destId="{C9430020-B2F6-462C-9763-DAC886489E57}" srcOrd="0" destOrd="0" parTransId="{0C8CDDBD-6485-4034-8AE2-A2BD0D0418F2}" sibTransId="{D14DFAA5-CC6A-497E-8EC1-2C3812999DAB}"/>
    <dgm:cxn modelId="{447DEEE0-619E-4B59-8CA6-4034A44340AF}" srcId="{C7F72F32-E9A9-4AB5-A6C6-040EF6BBE389}" destId="{6B5A74AE-F8A6-4632-822C-31714C7A30BC}" srcOrd="1" destOrd="0" parTransId="{51CD305C-7717-47BA-ABF0-9AA99A4165F7}" sibTransId="{D9A50E2E-E7A5-43C4-8171-9DDB8086DAC6}"/>
    <dgm:cxn modelId="{303864F4-58C7-A944-A97E-58C22A05C219}" type="presParOf" srcId="{68E9FBD7-9F16-0440-95F9-DDB83BEAE027}" destId="{F92B6081-EC22-2944-878E-881DFA193CBF}" srcOrd="0" destOrd="0" presId="urn:microsoft.com/office/officeart/2005/8/layout/vList2"/>
    <dgm:cxn modelId="{AB3930D2-98D8-734A-8754-B827953A9375}" type="presParOf" srcId="{68E9FBD7-9F16-0440-95F9-DDB83BEAE027}" destId="{505FA293-6DA5-4243-99F7-0814270DB23C}" srcOrd="1" destOrd="0" presId="urn:microsoft.com/office/officeart/2005/8/layout/vList2"/>
    <dgm:cxn modelId="{DA1D118F-D528-B643-836E-D8F5777706AF}" type="presParOf" srcId="{68E9FBD7-9F16-0440-95F9-DDB83BEAE027}" destId="{8D4681B4-D3F0-9349-B439-C85FE4B9CACB}" srcOrd="2" destOrd="0" presId="urn:microsoft.com/office/officeart/2005/8/layout/vList2"/>
    <dgm:cxn modelId="{02061193-4544-E143-9326-31F1AFBCA9DA}" type="presParOf" srcId="{68E9FBD7-9F16-0440-95F9-DDB83BEAE027}" destId="{CF1B709F-B99C-8F46-A53B-80EF665F051C}" srcOrd="3" destOrd="0" presId="urn:microsoft.com/office/officeart/2005/8/layout/vList2"/>
    <dgm:cxn modelId="{5343B740-13E4-DD49-B5F1-3EDFB1657CEA}" type="presParOf" srcId="{68E9FBD7-9F16-0440-95F9-DDB83BEAE027}" destId="{A94E825E-417D-9142-86AC-3903FE63027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3C401EA-A6E8-4E5F-B691-90C66735EA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57DB5C1-F6AA-415A-A33B-9BBEF90A4BFC}">
      <dgm:prSet/>
      <dgm:spPr/>
      <dgm:t>
        <a:bodyPr/>
        <a:lstStyle/>
        <a:p>
          <a:pPr>
            <a:lnSpc>
              <a:spcPct val="100000"/>
            </a:lnSpc>
          </a:pPr>
          <a:r>
            <a:rPr lang="en-GB"/>
            <a:t>Listening</a:t>
          </a:r>
          <a:endParaRPr lang="en-US"/>
        </a:p>
      </dgm:t>
    </dgm:pt>
    <dgm:pt modelId="{D234EACB-B15B-4E89-8E4E-8F758F0CB28E}" type="parTrans" cxnId="{0F5095BC-2EEB-4110-AEAE-A425F6E015C5}">
      <dgm:prSet/>
      <dgm:spPr/>
      <dgm:t>
        <a:bodyPr/>
        <a:lstStyle/>
        <a:p>
          <a:endParaRPr lang="en-US"/>
        </a:p>
      </dgm:t>
    </dgm:pt>
    <dgm:pt modelId="{6AC68E9D-4F8E-4F6A-847D-355E66E879D2}" type="sibTrans" cxnId="{0F5095BC-2EEB-4110-AEAE-A425F6E015C5}">
      <dgm:prSet/>
      <dgm:spPr/>
      <dgm:t>
        <a:bodyPr/>
        <a:lstStyle/>
        <a:p>
          <a:endParaRPr lang="en-US"/>
        </a:p>
      </dgm:t>
    </dgm:pt>
    <dgm:pt modelId="{79A30A9A-EEC6-405E-9EB1-FC84368D5BB4}">
      <dgm:prSet/>
      <dgm:spPr/>
      <dgm:t>
        <a:bodyPr/>
        <a:lstStyle/>
        <a:p>
          <a:pPr>
            <a:lnSpc>
              <a:spcPct val="100000"/>
            </a:lnSpc>
          </a:pPr>
          <a:r>
            <a:rPr lang="en-GB"/>
            <a:t>Singing</a:t>
          </a:r>
          <a:endParaRPr lang="en-US"/>
        </a:p>
      </dgm:t>
    </dgm:pt>
    <dgm:pt modelId="{0ADFAA6B-13D5-447A-9DE7-B9BFB037F12C}" type="parTrans" cxnId="{65E9695A-4425-4089-8965-3EA936DFA347}">
      <dgm:prSet/>
      <dgm:spPr/>
      <dgm:t>
        <a:bodyPr/>
        <a:lstStyle/>
        <a:p>
          <a:endParaRPr lang="en-US"/>
        </a:p>
      </dgm:t>
    </dgm:pt>
    <dgm:pt modelId="{8AED36C0-613D-48F6-9193-60E88CB90C3E}" type="sibTrans" cxnId="{65E9695A-4425-4089-8965-3EA936DFA347}">
      <dgm:prSet/>
      <dgm:spPr/>
      <dgm:t>
        <a:bodyPr/>
        <a:lstStyle/>
        <a:p>
          <a:endParaRPr lang="en-US"/>
        </a:p>
      </dgm:t>
    </dgm:pt>
    <dgm:pt modelId="{15E8458B-18A0-4D8A-95B9-232823B2CC7E}">
      <dgm:prSet/>
      <dgm:spPr/>
      <dgm:t>
        <a:bodyPr/>
        <a:lstStyle/>
        <a:p>
          <a:pPr>
            <a:lnSpc>
              <a:spcPct val="100000"/>
            </a:lnSpc>
          </a:pPr>
          <a:r>
            <a:rPr lang="en-GB"/>
            <a:t>Playing</a:t>
          </a:r>
          <a:endParaRPr lang="en-US"/>
        </a:p>
      </dgm:t>
    </dgm:pt>
    <dgm:pt modelId="{1C93AFD9-4DA4-40F6-B219-2A2A6B76406A}" type="parTrans" cxnId="{5F5ABB5C-109D-4144-B94E-285EF14F3859}">
      <dgm:prSet/>
      <dgm:spPr/>
      <dgm:t>
        <a:bodyPr/>
        <a:lstStyle/>
        <a:p>
          <a:endParaRPr lang="en-US"/>
        </a:p>
      </dgm:t>
    </dgm:pt>
    <dgm:pt modelId="{28DDAD4B-A9DC-471C-B791-DACE0FCDA238}" type="sibTrans" cxnId="{5F5ABB5C-109D-4144-B94E-285EF14F3859}">
      <dgm:prSet/>
      <dgm:spPr/>
      <dgm:t>
        <a:bodyPr/>
        <a:lstStyle/>
        <a:p>
          <a:endParaRPr lang="en-US"/>
        </a:p>
      </dgm:t>
    </dgm:pt>
    <dgm:pt modelId="{20258F92-907C-4DBC-A913-788A553153A4}">
      <dgm:prSet/>
      <dgm:spPr/>
      <dgm:t>
        <a:bodyPr/>
        <a:lstStyle/>
        <a:p>
          <a:pPr>
            <a:lnSpc>
              <a:spcPct val="100000"/>
            </a:lnSpc>
          </a:pPr>
          <a:r>
            <a:rPr lang="en-GB"/>
            <a:t>Evaluating</a:t>
          </a:r>
          <a:endParaRPr lang="en-US"/>
        </a:p>
      </dgm:t>
    </dgm:pt>
    <dgm:pt modelId="{0D0D05E8-6198-4D6A-8591-3EF8D05B53FC}" type="parTrans" cxnId="{3F950B11-5A26-4AD6-B161-D76E663AFEF7}">
      <dgm:prSet/>
      <dgm:spPr/>
      <dgm:t>
        <a:bodyPr/>
        <a:lstStyle/>
        <a:p>
          <a:endParaRPr lang="en-US"/>
        </a:p>
      </dgm:t>
    </dgm:pt>
    <dgm:pt modelId="{624133A4-276A-4FB7-94B5-5AFC9F795274}" type="sibTrans" cxnId="{3F950B11-5A26-4AD6-B161-D76E663AFEF7}">
      <dgm:prSet/>
      <dgm:spPr/>
      <dgm:t>
        <a:bodyPr/>
        <a:lstStyle/>
        <a:p>
          <a:endParaRPr lang="en-US"/>
        </a:p>
      </dgm:t>
    </dgm:pt>
    <dgm:pt modelId="{52BEAD0F-9E83-454B-94B4-B52BEA3BD727}">
      <dgm:prSet/>
      <dgm:spPr/>
      <dgm:t>
        <a:bodyPr/>
        <a:lstStyle/>
        <a:p>
          <a:pPr>
            <a:lnSpc>
              <a:spcPct val="100000"/>
            </a:lnSpc>
          </a:pPr>
          <a:r>
            <a:rPr lang="en-GB"/>
            <a:t>Composing</a:t>
          </a:r>
          <a:endParaRPr lang="en-US"/>
        </a:p>
      </dgm:t>
    </dgm:pt>
    <dgm:pt modelId="{5900CCC8-525D-4687-87B5-0233208ED8A6}" type="parTrans" cxnId="{9084428D-5A47-4CEA-8082-F891BCAE5CB5}">
      <dgm:prSet/>
      <dgm:spPr/>
      <dgm:t>
        <a:bodyPr/>
        <a:lstStyle/>
        <a:p>
          <a:endParaRPr lang="en-US"/>
        </a:p>
      </dgm:t>
    </dgm:pt>
    <dgm:pt modelId="{E9452269-2EFE-4144-A4B9-DC327BBDDB3F}" type="sibTrans" cxnId="{9084428D-5A47-4CEA-8082-F891BCAE5CB5}">
      <dgm:prSet/>
      <dgm:spPr/>
      <dgm:t>
        <a:bodyPr/>
        <a:lstStyle/>
        <a:p>
          <a:endParaRPr lang="en-US"/>
        </a:p>
      </dgm:t>
    </dgm:pt>
    <dgm:pt modelId="{88B037D6-CAF7-5042-89B7-A74998ACA514}" type="pres">
      <dgm:prSet presAssocID="{43C401EA-A6E8-4E5F-B691-90C66735EA37}" presName="linear" presStyleCnt="0">
        <dgm:presLayoutVars>
          <dgm:animLvl val="lvl"/>
          <dgm:resizeHandles val="exact"/>
        </dgm:presLayoutVars>
      </dgm:prSet>
      <dgm:spPr/>
    </dgm:pt>
    <dgm:pt modelId="{2C4E2F86-A53F-1042-A95C-E00743CC24CA}" type="pres">
      <dgm:prSet presAssocID="{A57DB5C1-F6AA-415A-A33B-9BBEF90A4BFC}" presName="parentText" presStyleLbl="node1" presStyleIdx="0" presStyleCnt="5">
        <dgm:presLayoutVars>
          <dgm:chMax val="0"/>
          <dgm:bulletEnabled val="1"/>
        </dgm:presLayoutVars>
      </dgm:prSet>
      <dgm:spPr/>
    </dgm:pt>
    <dgm:pt modelId="{07515779-18C3-A343-A066-C06AEB275094}" type="pres">
      <dgm:prSet presAssocID="{6AC68E9D-4F8E-4F6A-847D-355E66E879D2}" presName="spacer" presStyleCnt="0"/>
      <dgm:spPr/>
    </dgm:pt>
    <dgm:pt modelId="{B058457B-B057-8B41-8898-4EAA4B697BFB}" type="pres">
      <dgm:prSet presAssocID="{79A30A9A-EEC6-405E-9EB1-FC84368D5BB4}" presName="parentText" presStyleLbl="node1" presStyleIdx="1" presStyleCnt="5">
        <dgm:presLayoutVars>
          <dgm:chMax val="0"/>
          <dgm:bulletEnabled val="1"/>
        </dgm:presLayoutVars>
      </dgm:prSet>
      <dgm:spPr/>
    </dgm:pt>
    <dgm:pt modelId="{52F7B1A8-D9C0-D948-BC00-988509BDC735}" type="pres">
      <dgm:prSet presAssocID="{8AED36C0-613D-48F6-9193-60E88CB90C3E}" presName="spacer" presStyleCnt="0"/>
      <dgm:spPr/>
    </dgm:pt>
    <dgm:pt modelId="{FDD41CDF-DFAA-3243-8E94-712435100AD1}" type="pres">
      <dgm:prSet presAssocID="{15E8458B-18A0-4D8A-95B9-232823B2CC7E}" presName="parentText" presStyleLbl="node1" presStyleIdx="2" presStyleCnt="5">
        <dgm:presLayoutVars>
          <dgm:chMax val="0"/>
          <dgm:bulletEnabled val="1"/>
        </dgm:presLayoutVars>
      </dgm:prSet>
      <dgm:spPr/>
    </dgm:pt>
    <dgm:pt modelId="{31316AA1-4B4A-9A45-B0BF-FF0850AA3B8B}" type="pres">
      <dgm:prSet presAssocID="{28DDAD4B-A9DC-471C-B791-DACE0FCDA238}" presName="spacer" presStyleCnt="0"/>
      <dgm:spPr/>
    </dgm:pt>
    <dgm:pt modelId="{03BCC0FF-E34A-2D4D-AAED-E456976A8EBB}" type="pres">
      <dgm:prSet presAssocID="{20258F92-907C-4DBC-A913-788A553153A4}" presName="parentText" presStyleLbl="node1" presStyleIdx="3" presStyleCnt="5">
        <dgm:presLayoutVars>
          <dgm:chMax val="0"/>
          <dgm:bulletEnabled val="1"/>
        </dgm:presLayoutVars>
      </dgm:prSet>
      <dgm:spPr/>
    </dgm:pt>
    <dgm:pt modelId="{A9FCA7CA-1FC7-524A-AECF-BF5C8651E912}" type="pres">
      <dgm:prSet presAssocID="{624133A4-276A-4FB7-94B5-5AFC9F795274}" presName="spacer" presStyleCnt="0"/>
      <dgm:spPr/>
    </dgm:pt>
    <dgm:pt modelId="{0D5A6F2B-0A2B-B142-AD8E-AB89D2C8FB75}" type="pres">
      <dgm:prSet presAssocID="{52BEAD0F-9E83-454B-94B4-B52BEA3BD727}" presName="parentText" presStyleLbl="node1" presStyleIdx="4" presStyleCnt="5">
        <dgm:presLayoutVars>
          <dgm:chMax val="0"/>
          <dgm:bulletEnabled val="1"/>
        </dgm:presLayoutVars>
      </dgm:prSet>
      <dgm:spPr/>
    </dgm:pt>
  </dgm:ptLst>
  <dgm:cxnLst>
    <dgm:cxn modelId="{29BCF201-B348-DD4F-8C51-A686E42C05F5}" type="presOf" srcId="{79A30A9A-EEC6-405E-9EB1-FC84368D5BB4}" destId="{B058457B-B057-8B41-8898-4EAA4B697BFB}" srcOrd="0" destOrd="0" presId="urn:microsoft.com/office/officeart/2005/8/layout/vList2"/>
    <dgm:cxn modelId="{3F950B11-5A26-4AD6-B161-D76E663AFEF7}" srcId="{43C401EA-A6E8-4E5F-B691-90C66735EA37}" destId="{20258F92-907C-4DBC-A913-788A553153A4}" srcOrd="3" destOrd="0" parTransId="{0D0D05E8-6198-4D6A-8591-3EF8D05B53FC}" sibTransId="{624133A4-276A-4FB7-94B5-5AFC9F795274}"/>
    <dgm:cxn modelId="{73D8894D-299D-964D-AD50-22658CB281AE}" type="presOf" srcId="{15E8458B-18A0-4D8A-95B9-232823B2CC7E}" destId="{FDD41CDF-DFAA-3243-8E94-712435100AD1}" srcOrd="0" destOrd="0" presId="urn:microsoft.com/office/officeart/2005/8/layout/vList2"/>
    <dgm:cxn modelId="{65E9695A-4425-4089-8965-3EA936DFA347}" srcId="{43C401EA-A6E8-4E5F-B691-90C66735EA37}" destId="{79A30A9A-EEC6-405E-9EB1-FC84368D5BB4}" srcOrd="1" destOrd="0" parTransId="{0ADFAA6B-13D5-447A-9DE7-B9BFB037F12C}" sibTransId="{8AED36C0-613D-48F6-9193-60E88CB90C3E}"/>
    <dgm:cxn modelId="{5F5ABB5C-109D-4144-B94E-285EF14F3859}" srcId="{43C401EA-A6E8-4E5F-B691-90C66735EA37}" destId="{15E8458B-18A0-4D8A-95B9-232823B2CC7E}" srcOrd="2" destOrd="0" parTransId="{1C93AFD9-4DA4-40F6-B219-2A2A6B76406A}" sibTransId="{28DDAD4B-A9DC-471C-B791-DACE0FCDA238}"/>
    <dgm:cxn modelId="{62CD5368-51E7-674F-9A6E-D71C362B346C}" type="presOf" srcId="{A57DB5C1-F6AA-415A-A33B-9BBEF90A4BFC}" destId="{2C4E2F86-A53F-1042-A95C-E00743CC24CA}" srcOrd="0" destOrd="0" presId="urn:microsoft.com/office/officeart/2005/8/layout/vList2"/>
    <dgm:cxn modelId="{0C8F027B-1F47-594B-AC3D-0FE9C63A8BA6}" type="presOf" srcId="{43C401EA-A6E8-4E5F-B691-90C66735EA37}" destId="{88B037D6-CAF7-5042-89B7-A74998ACA514}" srcOrd="0" destOrd="0" presId="urn:microsoft.com/office/officeart/2005/8/layout/vList2"/>
    <dgm:cxn modelId="{123EF18A-7488-D241-ADE6-8C0ED8798421}" type="presOf" srcId="{20258F92-907C-4DBC-A913-788A553153A4}" destId="{03BCC0FF-E34A-2D4D-AAED-E456976A8EBB}" srcOrd="0" destOrd="0" presId="urn:microsoft.com/office/officeart/2005/8/layout/vList2"/>
    <dgm:cxn modelId="{9084428D-5A47-4CEA-8082-F891BCAE5CB5}" srcId="{43C401EA-A6E8-4E5F-B691-90C66735EA37}" destId="{52BEAD0F-9E83-454B-94B4-B52BEA3BD727}" srcOrd="4" destOrd="0" parTransId="{5900CCC8-525D-4687-87B5-0233208ED8A6}" sibTransId="{E9452269-2EFE-4144-A4B9-DC327BBDDB3F}"/>
    <dgm:cxn modelId="{0F5095BC-2EEB-4110-AEAE-A425F6E015C5}" srcId="{43C401EA-A6E8-4E5F-B691-90C66735EA37}" destId="{A57DB5C1-F6AA-415A-A33B-9BBEF90A4BFC}" srcOrd="0" destOrd="0" parTransId="{D234EACB-B15B-4E89-8E4E-8F758F0CB28E}" sibTransId="{6AC68E9D-4F8E-4F6A-847D-355E66E879D2}"/>
    <dgm:cxn modelId="{4F9B7CF3-70ED-BF42-84B0-2A9CA675FC7E}" type="presOf" srcId="{52BEAD0F-9E83-454B-94B4-B52BEA3BD727}" destId="{0D5A6F2B-0A2B-B142-AD8E-AB89D2C8FB75}" srcOrd="0" destOrd="0" presId="urn:microsoft.com/office/officeart/2005/8/layout/vList2"/>
    <dgm:cxn modelId="{9AB4F142-B91D-0342-AEEA-3F33C24F6CB5}" type="presParOf" srcId="{88B037D6-CAF7-5042-89B7-A74998ACA514}" destId="{2C4E2F86-A53F-1042-A95C-E00743CC24CA}" srcOrd="0" destOrd="0" presId="urn:microsoft.com/office/officeart/2005/8/layout/vList2"/>
    <dgm:cxn modelId="{9D6E36C8-A77C-744B-A789-38A88EDB1770}" type="presParOf" srcId="{88B037D6-CAF7-5042-89B7-A74998ACA514}" destId="{07515779-18C3-A343-A066-C06AEB275094}" srcOrd="1" destOrd="0" presId="urn:microsoft.com/office/officeart/2005/8/layout/vList2"/>
    <dgm:cxn modelId="{39EDFC84-7495-BA41-B3BE-C3FB11EDDCE9}" type="presParOf" srcId="{88B037D6-CAF7-5042-89B7-A74998ACA514}" destId="{B058457B-B057-8B41-8898-4EAA4B697BFB}" srcOrd="2" destOrd="0" presId="urn:microsoft.com/office/officeart/2005/8/layout/vList2"/>
    <dgm:cxn modelId="{38572F85-69D4-6548-A55A-EFA8F1C3023E}" type="presParOf" srcId="{88B037D6-CAF7-5042-89B7-A74998ACA514}" destId="{52F7B1A8-D9C0-D948-BC00-988509BDC735}" srcOrd="3" destOrd="0" presId="urn:microsoft.com/office/officeart/2005/8/layout/vList2"/>
    <dgm:cxn modelId="{F87EDB10-5AAF-6241-895B-650DA5836EB1}" type="presParOf" srcId="{88B037D6-CAF7-5042-89B7-A74998ACA514}" destId="{FDD41CDF-DFAA-3243-8E94-712435100AD1}" srcOrd="4" destOrd="0" presId="urn:microsoft.com/office/officeart/2005/8/layout/vList2"/>
    <dgm:cxn modelId="{F8D23FA2-67AE-124B-A7A9-EE0EC5931D3C}" type="presParOf" srcId="{88B037D6-CAF7-5042-89B7-A74998ACA514}" destId="{31316AA1-4B4A-9A45-B0BF-FF0850AA3B8B}" srcOrd="5" destOrd="0" presId="urn:microsoft.com/office/officeart/2005/8/layout/vList2"/>
    <dgm:cxn modelId="{F1CE68B8-FC38-2143-BC5B-B700353AB3EC}" type="presParOf" srcId="{88B037D6-CAF7-5042-89B7-A74998ACA514}" destId="{03BCC0FF-E34A-2D4D-AAED-E456976A8EBB}" srcOrd="6" destOrd="0" presId="urn:microsoft.com/office/officeart/2005/8/layout/vList2"/>
    <dgm:cxn modelId="{437CD8C3-9193-F643-8AD1-29A4918F7C93}" type="presParOf" srcId="{88B037D6-CAF7-5042-89B7-A74998ACA514}" destId="{A9FCA7CA-1FC7-524A-AECF-BF5C8651E912}" srcOrd="7" destOrd="0" presId="urn:microsoft.com/office/officeart/2005/8/layout/vList2"/>
    <dgm:cxn modelId="{32E86C39-3B07-DD47-8F26-E82240701112}" type="presParOf" srcId="{88B037D6-CAF7-5042-89B7-A74998ACA514}" destId="{0D5A6F2B-0A2B-B142-AD8E-AB89D2C8FB7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7F72F32-E9A9-4AB5-A6C6-040EF6BBE3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B5A74AE-F8A6-4632-822C-31714C7A30BC}">
      <dgm:prSet/>
      <dgm:spPr/>
      <dgm:t>
        <a:bodyPr/>
        <a:lstStyle/>
        <a:p>
          <a:r>
            <a:rPr lang="en-US" dirty="0"/>
            <a:t>Living in the wider world</a:t>
          </a:r>
        </a:p>
      </dgm:t>
    </dgm:pt>
    <dgm:pt modelId="{51CD305C-7717-47BA-ABF0-9AA99A4165F7}" type="parTrans" cxnId="{447DEEE0-619E-4B59-8CA6-4034A44340AF}">
      <dgm:prSet/>
      <dgm:spPr/>
      <dgm:t>
        <a:bodyPr/>
        <a:lstStyle/>
        <a:p>
          <a:endParaRPr lang="en-US"/>
        </a:p>
      </dgm:t>
    </dgm:pt>
    <dgm:pt modelId="{D9A50E2E-E7A5-43C4-8171-9DDB8086DAC6}" type="sibTrans" cxnId="{447DEEE0-619E-4B59-8CA6-4034A44340AF}">
      <dgm:prSet/>
      <dgm:spPr/>
      <dgm:t>
        <a:bodyPr/>
        <a:lstStyle/>
        <a:p>
          <a:endParaRPr lang="en-US"/>
        </a:p>
      </dgm:t>
    </dgm:pt>
    <dgm:pt modelId="{5969E404-90D1-4178-AA2B-3E84DB377DFB}">
      <dgm:prSet/>
      <dgm:spPr/>
      <dgm:t>
        <a:bodyPr/>
        <a:lstStyle/>
        <a:p>
          <a:r>
            <a:rPr lang="en-US" dirty="0"/>
            <a:t>Health and well-being</a:t>
          </a:r>
        </a:p>
      </dgm:t>
    </dgm:pt>
    <dgm:pt modelId="{8191B85B-F90D-4D68-A5D4-E218A18FB02F}" type="parTrans" cxnId="{15C41053-5F64-4689-A7C0-1964F1072CE3}">
      <dgm:prSet/>
      <dgm:spPr/>
      <dgm:t>
        <a:bodyPr/>
        <a:lstStyle/>
        <a:p>
          <a:endParaRPr lang="en-US"/>
        </a:p>
      </dgm:t>
    </dgm:pt>
    <dgm:pt modelId="{D57AB400-F56D-44E4-8BB7-5C4E6720D1D5}" type="sibTrans" cxnId="{15C41053-5F64-4689-A7C0-1964F1072CE3}">
      <dgm:prSet/>
      <dgm:spPr/>
      <dgm:t>
        <a:bodyPr/>
        <a:lstStyle/>
        <a:p>
          <a:endParaRPr lang="en-US"/>
        </a:p>
      </dgm:t>
    </dgm:pt>
    <dgm:pt modelId="{C9430020-B2F6-462C-9763-DAC886489E57}">
      <dgm:prSet/>
      <dgm:spPr/>
      <dgm:t>
        <a:bodyPr/>
        <a:lstStyle/>
        <a:p>
          <a:r>
            <a:rPr lang="en-US" dirty="0"/>
            <a:t>Relationships</a:t>
          </a:r>
        </a:p>
      </dgm:t>
    </dgm:pt>
    <dgm:pt modelId="{D14DFAA5-CC6A-497E-8EC1-2C3812999DAB}" type="sibTrans" cxnId="{2E7B28D7-24EB-4710-9496-41DD5D679582}">
      <dgm:prSet/>
      <dgm:spPr/>
      <dgm:t>
        <a:bodyPr/>
        <a:lstStyle/>
        <a:p>
          <a:endParaRPr lang="en-US"/>
        </a:p>
      </dgm:t>
    </dgm:pt>
    <dgm:pt modelId="{0C8CDDBD-6485-4034-8AE2-A2BD0D0418F2}" type="parTrans" cxnId="{2E7B28D7-24EB-4710-9496-41DD5D679582}">
      <dgm:prSet/>
      <dgm:spPr/>
      <dgm:t>
        <a:bodyPr/>
        <a:lstStyle/>
        <a:p>
          <a:endParaRPr lang="en-US"/>
        </a:p>
      </dgm:t>
    </dgm:pt>
    <dgm:pt modelId="{68E9FBD7-9F16-0440-95F9-DDB83BEAE027}" type="pres">
      <dgm:prSet presAssocID="{C7F72F32-E9A9-4AB5-A6C6-040EF6BBE389}" presName="linear" presStyleCnt="0">
        <dgm:presLayoutVars>
          <dgm:animLvl val="lvl"/>
          <dgm:resizeHandles val="exact"/>
        </dgm:presLayoutVars>
      </dgm:prSet>
      <dgm:spPr/>
    </dgm:pt>
    <dgm:pt modelId="{F92B6081-EC22-2944-878E-881DFA193CBF}" type="pres">
      <dgm:prSet presAssocID="{C9430020-B2F6-462C-9763-DAC886489E57}" presName="parentText" presStyleLbl="node1" presStyleIdx="0" presStyleCnt="3">
        <dgm:presLayoutVars>
          <dgm:chMax val="0"/>
          <dgm:bulletEnabled val="1"/>
        </dgm:presLayoutVars>
      </dgm:prSet>
      <dgm:spPr/>
    </dgm:pt>
    <dgm:pt modelId="{505FA293-6DA5-4243-99F7-0814270DB23C}" type="pres">
      <dgm:prSet presAssocID="{D14DFAA5-CC6A-497E-8EC1-2C3812999DAB}" presName="spacer" presStyleCnt="0"/>
      <dgm:spPr/>
    </dgm:pt>
    <dgm:pt modelId="{8D4681B4-D3F0-9349-B439-C85FE4B9CACB}" type="pres">
      <dgm:prSet presAssocID="{6B5A74AE-F8A6-4632-822C-31714C7A30BC}" presName="parentText" presStyleLbl="node1" presStyleIdx="1" presStyleCnt="3">
        <dgm:presLayoutVars>
          <dgm:chMax val="0"/>
          <dgm:bulletEnabled val="1"/>
        </dgm:presLayoutVars>
      </dgm:prSet>
      <dgm:spPr/>
    </dgm:pt>
    <dgm:pt modelId="{CF1B709F-B99C-8F46-A53B-80EF665F051C}" type="pres">
      <dgm:prSet presAssocID="{D9A50E2E-E7A5-43C4-8171-9DDB8086DAC6}" presName="spacer" presStyleCnt="0"/>
      <dgm:spPr/>
    </dgm:pt>
    <dgm:pt modelId="{A94E825E-417D-9142-86AC-3903FE63027B}" type="pres">
      <dgm:prSet presAssocID="{5969E404-90D1-4178-AA2B-3E84DB377DFB}" presName="parentText" presStyleLbl="node1" presStyleIdx="2" presStyleCnt="3">
        <dgm:presLayoutVars>
          <dgm:chMax val="0"/>
          <dgm:bulletEnabled val="1"/>
        </dgm:presLayoutVars>
      </dgm:prSet>
      <dgm:spPr/>
    </dgm:pt>
  </dgm:ptLst>
  <dgm:cxnLst>
    <dgm:cxn modelId="{A7D36307-1A79-074D-BBDB-C9B17CC83A52}" type="presOf" srcId="{C9430020-B2F6-462C-9763-DAC886489E57}" destId="{F92B6081-EC22-2944-878E-881DFA193CBF}" srcOrd="0" destOrd="0" presId="urn:microsoft.com/office/officeart/2005/8/layout/vList2"/>
    <dgm:cxn modelId="{15C41053-5F64-4689-A7C0-1964F1072CE3}" srcId="{C7F72F32-E9A9-4AB5-A6C6-040EF6BBE389}" destId="{5969E404-90D1-4178-AA2B-3E84DB377DFB}" srcOrd="2" destOrd="0" parTransId="{8191B85B-F90D-4D68-A5D4-E218A18FB02F}" sibTransId="{D57AB400-F56D-44E4-8BB7-5C4E6720D1D5}"/>
    <dgm:cxn modelId="{6D237257-79CC-2343-8B0E-FB3CB489B3F8}" type="presOf" srcId="{5969E404-90D1-4178-AA2B-3E84DB377DFB}" destId="{A94E825E-417D-9142-86AC-3903FE63027B}" srcOrd="0" destOrd="0" presId="urn:microsoft.com/office/officeart/2005/8/layout/vList2"/>
    <dgm:cxn modelId="{3EC4B795-6E0F-B64B-9CBC-887B6FCED795}" type="presOf" srcId="{C7F72F32-E9A9-4AB5-A6C6-040EF6BBE389}" destId="{68E9FBD7-9F16-0440-95F9-DDB83BEAE027}" srcOrd="0" destOrd="0" presId="urn:microsoft.com/office/officeart/2005/8/layout/vList2"/>
    <dgm:cxn modelId="{88EE85CC-D3AA-2841-91F2-9008F3A7BC38}" type="presOf" srcId="{6B5A74AE-F8A6-4632-822C-31714C7A30BC}" destId="{8D4681B4-D3F0-9349-B439-C85FE4B9CACB}" srcOrd="0" destOrd="0" presId="urn:microsoft.com/office/officeart/2005/8/layout/vList2"/>
    <dgm:cxn modelId="{2E7B28D7-24EB-4710-9496-41DD5D679582}" srcId="{C7F72F32-E9A9-4AB5-A6C6-040EF6BBE389}" destId="{C9430020-B2F6-462C-9763-DAC886489E57}" srcOrd="0" destOrd="0" parTransId="{0C8CDDBD-6485-4034-8AE2-A2BD0D0418F2}" sibTransId="{D14DFAA5-CC6A-497E-8EC1-2C3812999DAB}"/>
    <dgm:cxn modelId="{447DEEE0-619E-4B59-8CA6-4034A44340AF}" srcId="{C7F72F32-E9A9-4AB5-A6C6-040EF6BBE389}" destId="{6B5A74AE-F8A6-4632-822C-31714C7A30BC}" srcOrd="1" destOrd="0" parTransId="{51CD305C-7717-47BA-ABF0-9AA99A4165F7}" sibTransId="{D9A50E2E-E7A5-43C4-8171-9DDB8086DAC6}"/>
    <dgm:cxn modelId="{303864F4-58C7-A944-A97E-58C22A05C219}" type="presParOf" srcId="{68E9FBD7-9F16-0440-95F9-DDB83BEAE027}" destId="{F92B6081-EC22-2944-878E-881DFA193CBF}" srcOrd="0" destOrd="0" presId="urn:microsoft.com/office/officeart/2005/8/layout/vList2"/>
    <dgm:cxn modelId="{AB3930D2-98D8-734A-8754-B827953A9375}" type="presParOf" srcId="{68E9FBD7-9F16-0440-95F9-DDB83BEAE027}" destId="{505FA293-6DA5-4243-99F7-0814270DB23C}" srcOrd="1" destOrd="0" presId="urn:microsoft.com/office/officeart/2005/8/layout/vList2"/>
    <dgm:cxn modelId="{DA1D118F-D528-B643-836E-D8F5777706AF}" type="presParOf" srcId="{68E9FBD7-9F16-0440-95F9-DDB83BEAE027}" destId="{8D4681B4-D3F0-9349-B439-C85FE4B9CACB}" srcOrd="2" destOrd="0" presId="urn:microsoft.com/office/officeart/2005/8/layout/vList2"/>
    <dgm:cxn modelId="{02061193-4544-E143-9326-31F1AFBCA9DA}" type="presParOf" srcId="{68E9FBD7-9F16-0440-95F9-DDB83BEAE027}" destId="{CF1B709F-B99C-8F46-A53B-80EF665F051C}" srcOrd="3" destOrd="0" presId="urn:microsoft.com/office/officeart/2005/8/layout/vList2"/>
    <dgm:cxn modelId="{5343B740-13E4-DD49-B5F1-3EDFB1657CEA}" type="presParOf" srcId="{68E9FBD7-9F16-0440-95F9-DDB83BEAE027}" destId="{A94E825E-417D-9142-86AC-3903FE63027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FAC436-55A3-45B9-A291-3911FF28C08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A1604A9-3D01-42A7-A36A-51038F068583}">
      <dgm:prSet/>
      <dgm:spPr/>
      <dgm:t>
        <a:bodyPr/>
        <a:lstStyle/>
        <a:p>
          <a:r>
            <a:rPr lang="en-GB"/>
            <a:t>Knowledge of core beliefs</a:t>
          </a:r>
          <a:endParaRPr lang="en-US"/>
        </a:p>
      </dgm:t>
    </dgm:pt>
    <dgm:pt modelId="{CCD796F3-88B1-4D96-A970-8C37055FADBB}" type="parTrans" cxnId="{C6739CBA-4E12-440A-A6DA-30349B9EAE7F}">
      <dgm:prSet/>
      <dgm:spPr/>
      <dgm:t>
        <a:bodyPr/>
        <a:lstStyle/>
        <a:p>
          <a:endParaRPr lang="en-US"/>
        </a:p>
      </dgm:t>
    </dgm:pt>
    <dgm:pt modelId="{64B3924E-B8C1-44D9-936C-EE21F880DE8E}" type="sibTrans" cxnId="{C6739CBA-4E12-440A-A6DA-30349B9EAE7F}">
      <dgm:prSet/>
      <dgm:spPr/>
      <dgm:t>
        <a:bodyPr/>
        <a:lstStyle/>
        <a:p>
          <a:endParaRPr lang="en-US"/>
        </a:p>
      </dgm:t>
    </dgm:pt>
    <dgm:pt modelId="{09206A1F-31F0-4EA9-B2E8-C6D302A02AAE}">
      <dgm:prSet/>
      <dgm:spPr/>
      <dgm:t>
        <a:bodyPr/>
        <a:lstStyle/>
        <a:p>
          <a:r>
            <a:rPr lang="en-GB"/>
            <a:t>Key celebrations</a:t>
          </a:r>
          <a:endParaRPr lang="en-US"/>
        </a:p>
      </dgm:t>
    </dgm:pt>
    <dgm:pt modelId="{7B6F3861-4DE1-4EAF-8599-4F0DCA783C53}" type="parTrans" cxnId="{8594F37D-629F-4523-9F4F-5247816D8368}">
      <dgm:prSet/>
      <dgm:spPr/>
      <dgm:t>
        <a:bodyPr/>
        <a:lstStyle/>
        <a:p>
          <a:endParaRPr lang="en-US"/>
        </a:p>
      </dgm:t>
    </dgm:pt>
    <dgm:pt modelId="{2DAF871E-46F8-43FB-8E06-2386B65E6833}" type="sibTrans" cxnId="{8594F37D-629F-4523-9F4F-5247816D8368}">
      <dgm:prSet/>
      <dgm:spPr/>
      <dgm:t>
        <a:bodyPr/>
        <a:lstStyle/>
        <a:p>
          <a:endParaRPr lang="en-US"/>
        </a:p>
      </dgm:t>
    </dgm:pt>
    <dgm:pt modelId="{25136483-1647-415F-B7DE-FCD249899239}">
      <dgm:prSet/>
      <dgm:spPr/>
      <dgm:t>
        <a:bodyPr/>
        <a:lstStyle/>
        <a:p>
          <a:r>
            <a:rPr lang="en-GB"/>
            <a:t>Roles of religious leaders</a:t>
          </a:r>
          <a:endParaRPr lang="en-US"/>
        </a:p>
      </dgm:t>
    </dgm:pt>
    <dgm:pt modelId="{6BC3827B-AA4A-4B40-AF8D-147354E7E3AF}" type="parTrans" cxnId="{98DB650C-6355-4148-94A3-1B50AE99460B}">
      <dgm:prSet/>
      <dgm:spPr/>
      <dgm:t>
        <a:bodyPr/>
        <a:lstStyle/>
        <a:p>
          <a:endParaRPr lang="en-US"/>
        </a:p>
      </dgm:t>
    </dgm:pt>
    <dgm:pt modelId="{0840BAE4-527E-4D90-9D8D-B6F584AE9A04}" type="sibTrans" cxnId="{98DB650C-6355-4148-94A3-1B50AE99460B}">
      <dgm:prSet/>
      <dgm:spPr/>
      <dgm:t>
        <a:bodyPr/>
        <a:lstStyle/>
        <a:p>
          <a:endParaRPr lang="en-US"/>
        </a:p>
      </dgm:t>
    </dgm:pt>
    <dgm:pt modelId="{77FCE5F8-6105-2749-8E5D-064A7BA2959D}" type="pres">
      <dgm:prSet presAssocID="{A1FAC436-55A3-45B9-A291-3911FF28C087}" presName="linear" presStyleCnt="0">
        <dgm:presLayoutVars>
          <dgm:animLvl val="lvl"/>
          <dgm:resizeHandles val="exact"/>
        </dgm:presLayoutVars>
      </dgm:prSet>
      <dgm:spPr/>
    </dgm:pt>
    <dgm:pt modelId="{09AF7213-1E55-8A4F-B6CE-860C2134084D}" type="pres">
      <dgm:prSet presAssocID="{0A1604A9-3D01-42A7-A36A-51038F068583}" presName="parentText" presStyleLbl="node1" presStyleIdx="0" presStyleCnt="3">
        <dgm:presLayoutVars>
          <dgm:chMax val="0"/>
          <dgm:bulletEnabled val="1"/>
        </dgm:presLayoutVars>
      </dgm:prSet>
      <dgm:spPr/>
    </dgm:pt>
    <dgm:pt modelId="{313AA44B-7A7C-FD42-A4FC-B7D1C7694F73}" type="pres">
      <dgm:prSet presAssocID="{64B3924E-B8C1-44D9-936C-EE21F880DE8E}" presName="spacer" presStyleCnt="0"/>
      <dgm:spPr/>
    </dgm:pt>
    <dgm:pt modelId="{7251B4A9-B900-A447-BD91-A86FFFB12EEB}" type="pres">
      <dgm:prSet presAssocID="{09206A1F-31F0-4EA9-B2E8-C6D302A02AAE}" presName="parentText" presStyleLbl="node1" presStyleIdx="1" presStyleCnt="3">
        <dgm:presLayoutVars>
          <dgm:chMax val="0"/>
          <dgm:bulletEnabled val="1"/>
        </dgm:presLayoutVars>
      </dgm:prSet>
      <dgm:spPr/>
    </dgm:pt>
    <dgm:pt modelId="{4F98E93D-931C-954A-9C97-BF0B65B2C1E5}" type="pres">
      <dgm:prSet presAssocID="{2DAF871E-46F8-43FB-8E06-2386B65E6833}" presName="spacer" presStyleCnt="0"/>
      <dgm:spPr/>
    </dgm:pt>
    <dgm:pt modelId="{AF97E488-D3E5-2947-B657-5EEDD840E671}" type="pres">
      <dgm:prSet presAssocID="{25136483-1647-415F-B7DE-FCD249899239}" presName="parentText" presStyleLbl="node1" presStyleIdx="2" presStyleCnt="3">
        <dgm:presLayoutVars>
          <dgm:chMax val="0"/>
          <dgm:bulletEnabled val="1"/>
        </dgm:presLayoutVars>
      </dgm:prSet>
      <dgm:spPr/>
    </dgm:pt>
  </dgm:ptLst>
  <dgm:cxnLst>
    <dgm:cxn modelId="{98DB650C-6355-4148-94A3-1B50AE99460B}" srcId="{A1FAC436-55A3-45B9-A291-3911FF28C087}" destId="{25136483-1647-415F-B7DE-FCD249899239}" srcOrd="2" destOrd="0" parTransId="{6BC3827B-AA4A-4B40-AF8D-147354E7E3AF}" sibTransId="{0840BAE4-527E-4D90-9D8D-B6F584AE9A04}"/>
    <dgm:cxn modelId="{3AC79674-0F93-1D4A-90C2-D192786E7F71}" type="presOf" srcId="{0A1604A9-3D01-42A7-A36A-51038F068583}" destId="{09AF7213-1E55-8A4F-B6CE-860C2134084D}" srcOrd="0" destOrd="0" presId="urn:microsoft.com/office/officeart/2005/8/layout/vList2"/>
    <dgm:cxn modelId="{8594F37D-629F-4523-9F4F-5247816D8368}" srcId="{A1FAC436-55A3-45B9-A291-3911FF28C087}" destId="{09206A1F-31F0-4EA9-B2E8-C6D302A02AAE}" srcOrd="1" destOrd="0" parTransId="{7B6F3861-4DE1-4EAF-8599-4F0DCA783C53}" sibTransId="{2DAF871E-46F8-43FB-8E06-2386B65E6833}"/>
    <dgm:cxn modelId="{4F9A6AA0-ECF0-F54B-B9AD-C3E15A56A908}" type="presOf" srcId="{25136483-1647-415F-B7DE-FCD249899239}" destId="{AF97E488-D3E5-2947-B657-5EEDD840E671}" srcOrd="0" destOrd="0" presId="urn:microsoft.com/office/officeart/2005/8/layout/vList2"/>
    <dgm:cxn modelId="{1ADE9CAC-8176-B744-A36E-3A08447495A5}" type="presOf" srcId="{09206A1F-31F0-4EA9-B2E8-C6D302A02AAE}" destId="{7251B4A9-B900-A447-BD91-A86FFFB12EEB}" srcOrd="0" destOrd="0" presId="urn:microsoft.com/office/officeart/2005/8/layout/vList2"/>
    <dgm:cxn modelId="{C6739CBA-4E12-440A-A6DA-30349B9EAE7F}" srcId="{A1FAC436-55A3-45B9-A291-3911FF28C087}" destId="{0A1604A9-3D01-42A7-A36A-51038F068583}" srcOrd="0" destOrd="0" parTransId="{CCD796F3-88B1-4D96-A970-8C37055FADBB}" sibTransId="{64B3924E-B8C1-44D9-936C-EE21F880DE8E}"/>
    <dgm:cxn modelId="{34218EBC-5FD5-5146-A1B1-CC0EF530D1E8}" type="presOf" srcId="{A1FAC436-55A3-45B9-A291-3911FF28C087}" destId="{77FCE5F8-6105-2749-8E5D-064A7BA2959D}" srcOrd="0" destOrd="0" presId="urn:microsoft.com/office/officeart/2005/8/layout/vList2"/>
    <dgm:cxn modelId="{FC1262A2-C8A7-DE43-BF63-2E6F2779F7D3}" type="presParOf" srcId="{77FCE5F8-6105-2749-8E5D-064A7BA2959D}" destId="{09AF7213-1E55-8A4F-B6CE-860C2134084D}" srcOrd="0" destOrd="0" presId="urn:microsoft.com/office/officeart/2005/8/layout/vList2"/>
    <dgm:cxn modelId="{D204E3A1-F2A7-2E48-A4E8-9C31C453B8A5}" type="presParOf" srcId="{77FCE5F8-6105-2749-8E5D-064A7BA2959D}" destId="{313AA44B-7A7C-FD42-A4FC-B7D1C7694F73}" srcOrd="1" destOrd="0" presId="urn:microsoft.com/office/officeart/2005/8/layout/vList2"/>
    <dgm:cxn modelId="{4A597F58-C84D-9A41-9638-EFE513A62CC8}" type="presParOf" srcId="{77FCE5F8-6105-2749-8E5D-064A7BA2959D}" destId="{7251B4A9-B900-A447-BD91-A86FFFB12EEB}" srcOrd="2" destOrd="0" presId="urn:microsoft.com/office/officeart/2005/8/layout/vList2"/>
    <dgm:cxn modelId="{B78E6DE0-68BE-4848-A4A9-EBE67A42CD35}" type="presParOf" srcId="{77FCE5F8-6105-2749-8E5D-064A7BA2959D}" destId="{4F98E93D-931C-954A-9C97-BF0B65B2C1E5}" srcOrd="3" destOrd="0" presId="urn:microsoft.com/office/officeart/2005/8/layout/vList2"/>
    <dgm:cxn modelId="{FBD67E83-9AAF-0D47-9CE3-88EEF7E642E2}" type="presParOf" srcId="{77FCE5F8-6105-2749-8E5D-064A7BA2959D}" destId="{AF97E488-D3E5-2947-B657-5EEDD840E67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E2F86-A53F-1042-A95C-E00743CC24CA}">
      <dsp:nvSpPr>
        <dsp:cNvPr id="0" name=""/>
        <dsp:cNvSpPr/>
      </dsp:nvSpPr>
      <dsp:spPr>
        <a:xfrm>
          <a:off x="0" y="5701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Enquiry</a:t>
          </a:r>
        </a:p>
      </dsp:txBody>
      <dsp:txXfrm>
        <a:off x="35183" y="92198"/>
        <a:ext cx="10142834" cy="650354"/>
      </dsp:txXfrm>
    </dsp:sp>
    <dsp:sp modelId="{B058457B-B057-8B41-8898-4EAA4B697BFB}">
      <dsp:nvSpPr>
        <dsp:cNvPr id="0" name=""/>
        <dsp:cNvSpPr/>
      </dsp:nvSpPr>
      <dsp:spPr>
        <a:xfrm>
          <a:off x="0" y="85837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err="1"/>
            <a:t>Hypothesising</a:t>
          </a:r>
          <a:endParaRPr lang="en-US" sz="2800" kern="1200" dirty="0"/>
        </a:p>
      </dsp:txBody>
      <dsp:txXfrm>
        <a:off x="35183" y="893558"/>
        <a:ext cx="10142834" cy="650354"/>
      </dsp:txXfrm>
    </dsp:sp>
    <dsp:sp modelId="{FDD41CDF-DFAA-3243-8E94-712435100AD1}">
      <dsp:nvSpPr>
        <dsp:cNvPr id="0" name=""/>
        <dsp:cNvSpPr/>
      </dsp:nvSpPr>
      <dsp:spPr>
        <a:xfrm>
          <a:off x="0" y="165973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Exploring</a:t>
          </a:r>
        </a:p>
      </dsp:txBody>
      <dsp:txXfrm>
        <a:off x="35183" y="1694918"/>
        <a:ext cx="10142834" cy="650354"/>
      </dsp:txXfrm>
    </dsp:sp>
    <dsp:sp modelId="{03BCC0FF-E34A-2D4D-AAED-E456976A8EBB}">
      <dsp:nvSpPr>
        <dsp:cNvPr id="0" name=""/>
        <dsp:cNvSpPr/>
      </dsp:nvSpPr>
      <dsp:spPr>
        <a:xfrm>
          <a:off x="0" y="246109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Evaluating</a:t>
          </a:r>
        </a:p>
      </dsp:txBody>
      <dsp:txXfrm>
        <a:off x="35183" y="2496278"/>
        <a:ext cx="10142834" cy="650354"/>
      </dsp:txXfrm>
    </dsp:sp>
    <dsp:sp modelId="{0D5A6F2B-0A2B-B142-AD8E-AB89D2C8FB75}">
      <dsp:nvSpPr>
        <dsp:cNvPr id="0" name=""/>
        <dsp:cNvSpPr/>
      </dsp:nvSpPr>
      <dsp:spPr>
        <a:xfrm>
          <a:off x="0" y="326245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Exploring The World</a:t>
          </a:r>
        </a:p>
      </dsp:txBody>
      <dsp:txXfrm>
        <a:off x="35183" y="3297638"/>
        <a:ext cx="10142834" cy="6503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F7213-1E55-8A4F-B6CE-860C2134084D}">
      <dsp:nvSpPr>
        <dsp:cNvPr id="0" name=""/>
        <dsp:cNvSpPr/>
      </dsp:nvSpPr>
      <dsp:spPr>
        <a:xfrm>
          <a:off x="0" y="18495"/>
          <a:ext cx="10213200" cy="12729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b="0" i="0" u="none" kern="1200" dirty="0"/>
            <a:t>Provide a firm foundation for learning further languages</a:t>
          </a:r>
          <a:endParaRPr lang="en-US" sz="3200" kern="1200" dirty="0"/>
        </a:p>
      </dsp:txBody>
      <dsp:txXfrm>
        <a:off x="62141" y="80636"/>
        <a:ext cx="10088918" cy="1148678"/>
      </dsp:txXfrm>
    </dsp:sp>
    <dsp:sp modelId="{7251B4A9-B900-A447-BD91-A86FFFB12EEB}">
      <dsp:nvSpPr>
        <dsp:cNvPr id="0" name=""/>
        <dsp:cNvSpPr/>
      </dsp:nvSpPr>
      <dsp:spPr>
        <a:xfrm>
          <a:off x="0" y="1383615"/>
          <a:ext cx="10213200" cy="12729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b="0" i="0" u="none" kern="1200" dirty="0"/>
            <a:t>Confidently speak and write in the language</a:t>
          </a:r>
          <a:endParaRPr lang="en-US" sz="3200" kern="1200" dirty="0"/>
        </a:p>
      </dsp:txBody>
      <dsp:txXfrm>
        <a:off x="62141" y="1445756"/>
        <a:ext cx="10088918" cy="1148678"/>
      </dsp:txXfrm>
    </dsp:sp>
    <dsp:sp modelId="{AF97E488-D3E5-2947-B657-5EEDD840E671}">
      <dsp:nvSpPr>
        <dsp:cNvPr id="0" name=""/>
        <dsp:cNvSpPr/>
      </dsp:nvSpPr>
      <dsp:spPr>
        <a:xfrm>
          <a:off x="0" y="2748735"/>
          <a:ext cx="10213200" cy="12729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b="0" i="0" u="none" kern="1200" dirty="0"/>
            <a:t>Develop a linguistic foundation for reading comprehension</a:t>
          </a:r>
          <a:endParaRPr lang="en-US" sz="3200" kern="1200" dirty="0"/>
        </a:p>
      </dsp:txBody>
      <dsp:txXfrm>
        <a:off x="62141" y="2810876"/>
        <a:ext cx="10088918" cy="11486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E2F86-A53F-1042-A95C-E00743CC24CA}">
      <dsp:nvSpPr>
        <dsp:cNvPr id="0" name=""/>
        <dsp:cNvSpPr/>
      </dsp:nvSpPr>
      <dsp:spPr>
        <a:xfrm>
          <a:off x="0" y="5701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GB" sz="2800" kern="1200" dirty="0"/>
            <a:t>Chronology</a:t>
          </a:r>
        </a:p>
      </dsp:txBody>
      <dsp:txXfrm>
        <a:off x="35183" y="92198"/>
        <a:ext cx="10142834" cy="650354"/>
      </dsp:txXfrm>
    </dsp:sp>
    <dsp:sp modelId="{B058457B-B057-8B41-8898-4EAA4B697BFB}">
      <dsp:nvSpPr>
        <dsp:cNvPr id="0" name=""/>
        <dsp:cNvSpPr/>
      </dsp:nvSpPr>
      <dsp:spPr>
        <a:xfrm>
          <a:off x="0" y="85837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Continuity and Change</a:t>
          </a:r>
        </a:p>
      </dsp:txBody>
      <dsp:txXfrm>
        <a:off x="35183" y="893558"/>
        <a:ext cx="10142834" cy="650354"/>
      </dsp:txXfrm>
    </dsp:sp>
    <dsp:sp modelId="{FDD41CDF-DFAA-3243-8E94-712435100AD1}">
      <dsp:nvSpPr>
        <dsp:cNvPr id="0" name=""/>
        <dsp:cNvSpPr/>
      </dsp:nvSpPr>
      <dsp:spPr>
        <a:xfrm>
          <a:off x="0" y="165973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Similarity and Difference</a:t>
          </a:r>
        </a:p>
      </dsp:txBody>
      <dsp:txXfrm>
        <a:off x="35183" y="1694918"/>
        <a:ext cx="10142834" cy="650354"/>
      </dsp:txXfrm>
    </dsp:sp>
    <dsp:sp modelId="{03BCC0FF-E34A-2D4D-AAED-E456976A8EBB}">
      <dsp:nvSpPr>
        <dsp:cNvPr id="0" name=""/>
        <dsp:cNvSpPr/>
      </dsp:nvSpPr>
      <dsp:spPr>
        <a:xfrm>
          <a:off x="0" y="246109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Cause and Consequence</a:t>
          </a:r>
        </a:p>
      </dsp:txBody>
      <dsp:txXfrm>
        <a:off x="35183" y="2496278"/>
        <a:ext cx="10142834" cy="650354"/>
      </dsp:txXfrm>
    </dsp:sp>
    <dsp:sp modelId="{0D5A6F2B-0A2B-B142-AD8E-AB89D2C8FB75}">
      <dsp:nvSpPr>
        <dsp:cNvPr id="0" name=""/>
        <dsp:cNvSpPr/>
      </dsp:nvSpPr>
      <dsp:spPr>
        <a:xfrm>
          <a:off x="0" y="326245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Enquiry</a:t>
          </a:r>
        </a:p>
      </dsp:txBody>
      <dsp:txXfrm>
        <a:off x="35183" y="3297638"/>
        <a:ext cx="10142834" cy="6503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E2F86-A53F-1042-A95C-E00743CC24CA}">
      <dsp:nvSpPr>
        <dsp:cNvPr id="0" name=""/>
        <dsp:cNvSpPr/>
      </dsp:nvSpPr>
      <dsp:spPr>
        <a:xfrm>
          <a:off x="0" y="5701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GB" sz="2800" kern="1200" dirty="0"/>
            <a:t>Place and Location</a:t>
          </a:r>
        </a:p>
      </dsp:txBody>
      <dsp:txXfrm>
        <a:off x="35183" y="92198"/>
        <a:ext cx="10142834" cy="650354"/>
      </dsp:txXfrm>
    </dsp:sp>
    <dsp:sp modelId="{B058457B-B057-8B41-8898-4EAA4B697BFB}">
      <dsp:nvSpPr>
        <dsp:cNvPr id="0" name=""/>
        <dsp:cNvSpPr/>
      </dsp:nvSpPr>
      <dsp:spPr>
        <a:xfrm>
          <a:off x="0" y="85837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Physical Processes and Features</a:t>
          </a:r>
        </a:p>
      </dsp:txBody>
      <dsp:txXfrm>
        <a:off x="35183" y="893558"/>
        <a:ext cx="10142834" cy="650354"/>
      </dsp:txXfrm>
    </dsp:sp>
    <dsp:sp modelId="{FDD41CDF-DFAA-3243-8E94-712435100AD1}">
      <dsp:nvSpPr>
        <dsp:cNvPr id="0" name=""/>
        <dsp:cNvSpPr/>
      </dsp:nvSpPr>
      <dsp:spPr>
        <a:xfrm>
          <a:off x="0" y="165973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Human Processes and Features</a:t>
          </a:r>
        </a:p>
      </dsp:txBody>
      <dsp:txXfrm>
        <a:off x="35183" y="1694918"/>
        <a:ext cx="10142834" cy="650354"/>
      </dsp:txXfrm>
    </dsp:sp>
    <dsp:sp modelId="{D2491E65-E165-2341-9614-A7145D9566C3}">
      <dsp:nvSpPr>
        <dsp:cNvPr id="0" name=""/>
        <dsp:cNvSpPr/>
      </dsp:nvSpPr>
      <dsp:spPr>
        <a:xfrm>
          <a:off x="0" y="246109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a:t>Geographical Skills </a:t>
          </a:r>
          <a:endParaRPr lang="en-GB" sz="2800" kern="1200"/>
        </a:p>
      </dsp:txBody>
      <dsp:txXfrm>
        <a:off x="35183" y="2496278"/>
        <a:ext cx="10142834" cy="650354"/>
      </dsp:txXfrm>
    </dsp:sp>
    <dsp:sp modelId="{0D5A6F2B-0A2B-B142-AD8E-AB89D2C8FB75}">
      <dsp:nvSpPr>
        <dsp:cNvPr id="0" name=""/>
        <dsp:cNvSpPr/>
      </dsp:nvSpPr>
      <dsp:spPr>
        <a:xfrm>
          <a:off x="0" y="326245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US" sz="2800" kern="1200" dirty="0"/>
            <a:t>Fieldwork</a:t>
          </a:r>
        </a:p>
      </dsp:txBody>
      <dsp:txXfrm>
        <a:off x="35183" y="3297638"/>
        <a:ext cx="10142834" cy="6503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B6081-EC22-2944-878E-881DFA193CBF}">
      <dsp:nvSpPr>
        <dsp:cNvPr id="0" name=""/>
        <dsp:cNvSpPr/>
      </dsp:nvSpPr>
      <dsp:spPr>
        <a:xfrm>
          <a:off x="0" y="38363"/>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GB" sz="5100" kern="1200" dirty="0"/>
            <a:t>Fundamental movement skills</a:t>
          </a:r>
          <a:endParaRPr lang="en-US" sz="5100" kern="1200" dirty="0"/>
        </a:p>
      </dsp:txBody>
      <dsp:txXfrm>
        <a:off x="59713" y="98076"/>
        <a:ext cx="10093774" cy="1103809"/>
      </dsp:txXfrm>
    </dsp:sp>
    <dsp:sp modelId="{8D4681B4-D3F0-9349-B439-C85FE4B9CACB}">
      <dsp:nvSpPr>
        <dsp:cNvPr id="0" name=""/>
        <dsp:cNvSpPr/>
      </dsp:nvSpPr>
      <dsp:spPr>
        <a:xfrm>
          <a:off x="0" y="1408478"/>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US" sz="5100" kern="1200" dirty="0"/>
            <a:t>6 cogs</a:t>
          </a:r>
        </a:p>
      </dsp:txBody>
      <dsp:txXfrm>
        <a:off x="59713" y="1468191"/>
        <a:ext cx="10093774" cy="1103809"/>
      </dsp:txXfrm>
    </dsp:sp>
    <dsp:sp modelId="{A94E825E-417D-9142-86AC-3903FE63027B}">
      <dsp:nvSpPr>
        <dsp:cNvPr id="0" name=""/>
        <dsp:cNvSpPr/>
      </dsp:nvSpPr>
      <dsp:spPr>
        <a:xfrm>
          <a:off x="0" y="2778593"/>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GB" sz="5100" kern="1200" dirty="0"/>
            <a:t>Agility, balance, co-ordination</a:t>
          </a:r>
          <a:endParaRPr lang="en-US" sz="5100" kern="1200" dirty="0"/>
        </a:p>
      </dsp:txBody>
      <dsp:txXfrm>
        <a:off x="59713" y="2838306"/>
        <a:ext cx="10093774" cy="110380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B6081-EC22-2944-878E-881DFA193CBF}">
      <dsp:nvSpPr>
        <dsp:cNvPr id="0" name=""/>
        <dsp:cNvSpPr/>
      </dsp:nvSpPr>
      <dsp:spPr>
        <a:xfrm>
          <a:off x="0" y="38363"/>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US" sz="5100" kern="1200" dirty="0"/>
            <a:t>Develop ideas</a:t>
          </a:r>
        </a:p>
      </dsp:txBody>
      <dsp:txXfrm>
        <a:off x="59713" y="98076"/>
        <a:ext cx="10093774" cy="1103809"/>
      </dsp:txXfrm>
    </dsp:sp>
    <dsp:sp modelId="{8D4681B4-D3F0-9349-B439-C85FE4B9CACB}">
      <dsp:nvSpPr>
        <dsp:cNvPr id="0" name=""/>
        <dsp:cNvSpPr/>
      </dsp:nvSpPr>
      <dsp:spPr>
        <a:xfrm>
          <a:off x="0" y="1408478"/>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US" sz="5100" kern="1200" dirty="0"/>
            <a:t>Master techniques</a:t>
          </a:r>
        </a:p>
      </dsp:txBody>
      <dsp:txXfrm>
        <a:off x="59713" y="1468191"/>
        <a:ext cx="10093774" cy="1103809"/>
      </dsp:txXfrm>
    </dsp:sp>
    <dsp:sp modelId="{A94E825E-417D-9142-86AC-3903FE63027B}">
      <dsp:nvSpPr>
        <dsp:cNvPr id="0" name=""/>
        <dsp:cNvSpPr/>
      </dsp:nvSpPr>
      <dsp:spPr>
        <a:xfrm>
          <a:off x="0" y="2778593"/>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US" sz="5100" kern="1200" dirty="0"/>
            <a:t>Inspiration</a:t>
          </a:r>
        </a:p>
      </dsp:txBody>
      <dsp:txXfrm>
        <a:off x="59713" y="2838306"/>
        <a:ext cx="10093774" cy="11038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B6081-EC22-2944-878E-881DFA193CBF}">
      <dsp:nvSpPr>
        <dsp:cNvPr id="0" name=""/>
        <dsp:cNvSpPr/>
      </dsp:nvSpPr>
      <dsp:spPr>
        <a:xfrm>
          <a:off x="0" y="232650"/>
          <a:ext cx="10213200" cy="110331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GB" sz="4600" kern="1200" dirty="0"/>
            <a:t>Master practical skills</a:t>
          </a:r>
          <a:endParaRPr lang="en-US" sz="4600" kern="1200" dirty="0"/>
        </a:p>
      </dsp:txBody>
      <dsp:txXfrm>
        <a:off x="53859" y="286509"/>
        <a:ext cx="10105482" cy="995592"/>
      </dsp:txXfrm>
    </dsp:sp>
    <dsp:sp modelId="{8D4681B4-D3F0-9349-B439-C85FE4B9CACB}">
      <dsp:nvSpPr>
        <dsp:cNvPr id="0" name=""/>
        <dsp:cNvSpPr/>
      </dsp:nvSpPr>
      <dsp:spPr>
        <a:xfrm>
          <a:off x="0" y="1468440"/>
          <a:ext cx="10213200" cy="110331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GB" sz="4600" kern="1200"/>
            <a:t>Design, make, evaluate and improve</a:t>
          </a:r>
          <a:endParaRPr lang="en-US" sz="4600" kern="1200"/>
        </a:p>
      </dsp:txBody>
      <dsp:txXfrm>
        <a:off x="53859" y="1522299"/>
        <a:ext cx="10105482" cy="995592"/>
      </dsp:txXfrm>
    </dsp:sp>
    <dsp:sp modelId="{A94E825E-417D-9142-86AC-3903FE63027B}">
      <dsp:nvSpPr>
        <dsp:cNvPr id="0" name=""/>
        <dsp:cNvSpPr/>
      </dsp:nvSpPr>
      <dsp:spPr>
        <a:xfrm>
          <a:off x="0" y="2704230"/>
          <a:ext cx="10213200" cy="110331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GB" sz="4600" kern="1200" dirty="0"/>
            <a:t>Inspiration</a:t>
          </a:r>
          <a:endParaRPr lang="en-US" sz="4600" kern="1200" dirty="0"/>
        </a:p>
      </dsp:txBody>
      <dsp:txXfrm>
        <a:off x="53859" y="2758089"/>
        <a:ext cx="10105482" cy="9955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E2F86-A53F-1042-A95C-E00743CC24CA}">
      <dsp:nvSpPr>
        <dsp:cNvPr id="0" name=""/>
        <dsp:cNvSpPr/>
      </dsp:nvSpPr>
      <dsp:spPr>
        <a:xfrm>
          <a:off x="0" y="5701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GB" sz="2800" kern="1200"/>
            <a:t>Listening</a:t>
          </a:r>
          <a:endParaRPr lang="en-US" sz="2800" kern="1200"/>
        </a:p>
      </dsp:txBody>
      <dsp:txXfrm>
        <a:off x="35183" y="92198"/>
        <a:ext cx="10142834" cy="650354"/>
      </dsp:txXfrm>
    </dsp:sp>
    <dsp:sp modelId="{B058457B-B057-8B41-8898-4EAA4B697BFB}">
      <dsp:nvSpPr>
        <dsp:cNvPr id="0" name=""/>
        <dsp:cNvSpPr/>
      </dsp:nvSpPr>
      <dsp:spPr>
        <a:xfrm>
          <a:off x="0" y="85837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GB" sz="2800" kern="1200"/>
            <a:t>Singing</a:t>
          </a:r>
          <a:endParaRPr lang="en-US" sz="2800" kern="1200"/>
        </a:p>
      </dsp:txBody>
      <dsp:txXfrm>
        <a:off x="35183" y="893558"/>
        <a:ext cx="10142834" cy="650354"/>
      </dsp:txXfrm>
    </dsp:sp>
    <dsp:sp modelId="{FDD41CDF-DFAA-3243-8E94-712435100AD1}">
      <dsp:nvSpPr>
        <dsp:cNvPr id="0" name=""/>
        <dsp:cNvSpPr/>
      </dsp:nvSpPr>
      <dsp:spPr>
        <a:xfrm>
          <a:off x="0" y="165973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GB" sz="2800" kern="1200"/>
            <a:t>Playing</a:t>
          </a:r>
          <a:endParaRPr lang="en-US" sz="2800" kern="1200"/>
        </a:p>
      </dsp:txBody>
      <dsp:txXfrm>
        <a:off x="35183" y="1694918"/>
        <a:ext cx="10142834" cy="650354"/>
      </dsp:txXfrm>
    </dsp:sp>
    <dsp:sp modelId="{03BCC0FF-E34A-2D4D-AAED-E456976A8EBB}">
      <dsp:nvSpPr>
        <dsp:cNvPr id="0" name=""/>
        <dsp:cNvSpPr/>
      </dsp:nvSpPr>
      <dsp:spPr>
        <a:xfrm>
          <a:off x="0" y="246109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GB" sz="2800" kern="1200"/>
            <a:t>Evaluating</a:t>
          </a:r>
          <a:endParaRPr lang="en-US" sz="2800" kern="1200"/>
        </a:p>
      </dsp:txBody>
      <dsp:txXfrm>
        <a:off x="35183" y="2496278"/>
        <a:ext cx="10142834" cy="650354"/>
      </dsp:txXfrm>
    </dsp:sp>
    <dsp:sp modelId="{0D5A6F2B-0A2B-B142-AD8E-AB89D2C8FB75}">
      <dsp:nvSpPr>
        <dsp:cNvPr id="0" name=""/>
        <dsp:cNvSpPr/>
      </dsp:nvSpPr>
      <dsp:spPr>
        <a:xfrm>
          <a:off x="0" y="3262455"/>
          <a:ext cx="10213200" cy="72072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100000"/>
            </a:lnSpc>
            <a:spcBef>
              <a:spcPct val="0"/>
            </a:spcBef>
            <a:spcAft>
              <a:spcPct val="35000"/>
            </a:spcAft>
            <a:buNone/>
          </a:pPr>
          <a:r>
            <a:rPr lang="en-GB" sz="2800" kern="1200"/>
            <a:t>Composing</a:t>
          </a:r>
          <a:endParaRPr lang="en-US" sz="2800" kern="1200"/>
        </a:p>
      </dsp:txBody>
      <dsp:txXfrm>
        <a:off x="35183" y="3297638"/>
        <a:ext cx="10142834" cy="6503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B6081-EC22-2944-878E-881DFA193CBF}">
      <dsp:nvSpPr>
        <dsp:cNvPr id="0" name=""/>
        <dsp:cNvSpPr/>
      </dsp:nvSpPr>
      <dsp:spPr>
        <a:xfrm>
          <a:off x="0" y="38363"/>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US" sz="5100" kern="1200" dirty="0"/>
            <a:t>Relationships</a:t>
          </a:r>
        </a:p>
      </dsp:txBody>
      <dsp:txXfrm>
        <a:off x="59713" y="98076"/>
        <a:ext cx="10093774" cy="1103809"/>
      </dsp:txXfrm>
    </dsp:sp>
    <dsp:sp modelId="{8D4681B4-D3F0-9349-B439-C85FE4B9CACB}">
      <dsp:nvSpPr>
        <dsp:cNvPr id="0" name=""/>
        <dsp:cNvSpPr/>
      </dsp:nvSpPr>
      <dsp:spPr>
        <a:xfrm>
          <a:off x="0" y="1408478"/>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US" sz="5100" kern="1200" dirty="0"/>
            <a:t>Living in the wider world</a:t>
          </a:r>
        </a:p>
      </dsp:txBody>
      <dsp:txXfrm>
        <a:off x="59713" y="1468191"/>
        <a:ext cx="10093774" cy="1103809"/>
      </dsp:txXfrm>
    </dsp:sp>
    <dsp:sp modelId="{A94E825E-417D-9142-86AC-3903FE63027B}">
      <dsp:nvSpPr>
        <dsp:cNvPr id="0" name=""/>
        <dsp:cNvSpPr/>
      </dsp:nvSpPr>
      <dsp:spPr>
        <a:xfrm>
          <a:off x="0" y="2778593"/>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US" sz="5100" kern="1200" dirty="0"/>
            <a:t>Health and well-being</a:t>
          </a:r>
        </a:p>
      </dsp:txBody>
      <dsp:txXfrm>
        <a:off x="59713" y="2838306"/>
        <a:ext cx="10093774" cy="110380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F7213-1E55-8A4F-B6CE-860C2134084D}">
      <dsp:nvSpPr>
        <dsp:cNvPr id="0" name=""/>
        <dsp:cNvSpPr/>
      </dsp:nvSpPr>
      <dsp:spPr>
        <a:xfrm>
          <a:off x="0" y="38363"/>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GB" sz="5100" kern="1200"/>
            <a:t>Knowledge of core beliefs</a:t>
          </a:r>
          <a:endParaRPr lang="en-US" sz="5100" kern="1200"/>
        </a:p>
      </dsp:txBody>
      <dsp:txXfrm>
        <a:off x="59713" y="98076"/>
        <a:ext cx="10093774" cy="1103809"/>
      </dsp:txXfrm>
    </dsp:sp>
    <dsp:sp modelId="{7251B4A9-B900-A447-BD91-A86FFFB12EEB}">
      <dsp:nvSpPr>
        <dsp:cNvPr id="0" name=""/>
        <dsp:cNvSpPr/>
      </dsp:nvSpPr>
      <dsp:spPr>
        <a:xfrm>
          <a:off x="0" y="1408478"/>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GB" sz="5100" kern="1200"/>
            <a:t>Key celebrations</a:t>
          </a:r>
          <a:endParaRPr lang="en-US" sz="5100" kern="1200"/>
        </a:p>
      </dsp:txBody>
      <dsp:txXfrm>
        <a:off x="59713" y="1468191"/>
        <a:ext cx="10093774" cy="1103809"/>
      </dsp:txXfrm>
    </dsp:sp>
    <dsp:sp modelId="{AF97E488-D3E5-2947-B657-5EEDD840E671}">
      <dsp:nvSpPr>
        <dsp:cNvPr id="0" name=""/>
        <dsp:cNvSpPr/>
      </dsp:nvSpPr>
      <dsp:spPr>
        <a:xfrm>
          <a:off x="0" y="2778593"/>
          <a:ext cx="10213200" cy="1223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GB" sz="5100" kern="1200"/>
            <a:t>Roles of religious leaders</a:t>
          </a:r>
          <a:endParaRPr lang="en-US" sz="5100" kern="1200"/>
        </a:p>
      </dsp:txBody>
      <dsp:txXfrm>
        <a:off x="59713" y="2838306"/>
        <a:ext cx="10093774" cy="11038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52053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521225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374774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96517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5/14/23</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2394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030814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54948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599800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4036387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44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5/14/23</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2610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5/14/23</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303781745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06"/>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85F4D3-AFBF-B4E3-46ED-D2BF949F0348}"/>
              </a:ext>
            </a:extLst>
          </p:cNvPr>
          <p:cNvSpPr>
            <a:spLocks noGrp="1"/>
          </p:cNvSpPr>
          <p:nvPr>
            <p:ph type="ctrTitle"/>
          </p:nvPr>
        </p:nvSpPr>
        <p:spPr>
          <a:xfrm>
            <a:off x="990000" y="395289"/>
            <a:ext cx="4075200" cy="2226688"/>
          </a:xfrm>
        </p:spPr>
        <p:txBody>
          <a:bodyPr>
            <a:normAutofit/>
          </a:bodyPr>
          <a:lstStyle/>
          <a:p>
            <a:r>
              <a:rPr lang="en-US" dirty="0"/>
              <a:t>Golden Threads</a:t>
            </a:r>
          </a:p>
        </p:txBody>
      </p:sp>
      <p:sp>
        <p:nvSpPr>
          <p:cNvPr id="3" name="Subtitle 2">
            <a:extLst>
              <a:ext uri="{FF2B5EF4-FFF2-40B4-BE49-F238E27FC236}">
                <a16:creationId xmlns:a16="http://schemas.microsoft.com/office/drawing/2014/main" id="{35147C71-0483-7615-6C13-8856F4B4D353}"/>
              </a:ext>
            </a:extLst>
          </p:cNvPr>
          <p:cNvSpPr>
            <a:spLocks noGrp="1"/>
          </p:cNvSpPr>
          <p:nvPr>
            <p:ph type="subTitle" idx="1"/>
          </p:nvPr>
        </p:nvSpPr>
        <p:spPr>
          <a:xfrm>
            <a:off x="990000" y="4248000"/>
            <a:ext cx="4075200" cy="2070001"/>
          </a:xfrm>
        </p:spPr>
        <p:txBody>
          <a:bodyPr>
            <a:normAutofit/>
          </a:bodyPr>
          <a:lstStyle/>
          <a:p>
            <a:r>
              <a:rPr lang="en-US" dirty="0"/>
              <a:t>Bearwood Primary School’s </a:t>
            </a:r>
          </a:p>
          <a:p>
            <a:r>
              <a:rPr lang="en-US" dirty="0"/>
              <a:t>Afternoon Curriculum</a:t>
            </a:r>
          </a:p>
        </p:txBody>
      </p:sp>
      <p:grpSp>
        <p:nvGrpSpPr>
          <p:cNvPr id="11" name="Group 10">
            <a:extLst>
              <a:ext uri="{FF2B5EF4-FFF2-40B4-BE49-F238E27FC236}">
                <a16:creationId xmlns:a16="http://schemas.microsoft.com/office/drawing/2014/main" id="{50F37AA1-A09B-4E28-987B-38E5060E1B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12" name="Rectangle 11">
              <a:extLst>
                <a:ext uri="{FF2B5EF4-FFF2-40B4-BE49-F238E27FC236}">
                  <a16:creationId xmlns:a16="http://schemas.microsoft.com/office/drawing/2014/main" id="{9874D018-FDBA-4AD4-8C74-17D41F4FB6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DB43F5C4-EF74-49F4-97CB-97938DDC2FF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14" name="Group 13">
                <a:extLst>
                  <a:ext uri="{FF2B5EF4-FFF2-40B4-BE49-F238E27FC236}">
                    <a16:creationId xmlns:a16="http://schemas.microsoft.com/office/drawing/2014/main" id="{B74E0761-A6EC-4896-A2D4-97A0AF0AA00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19" name="Freeform 68">
                  <a:extLst>
                    <a:ext uri="{FF2B5EF4-FFF2-40B4-BE49-F238E27FC236}">
                      <a16:creationId xmlns:a16="http://schemas.microsoft.com/office/drawing/2014/main" id="{E02DDA0C-BC2F-4EA7-B34E-E0A38B82BA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69">
                  <a:extLst>
                    <a:ext uri="{FF2B5EF4-FFF2-40B4-BE49-F238E27FC236}">
                      <a16:creationId xmlns:a16="http://schemas.microsoft.com/office/drawing/2014/main" id="{CF13B05D-4163-4B4E-A2D2-FA7ED9468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1" name="Line 70">
                  <a:extLst>
                    <a:ext uri="{FF2B5EF4-FFF2-40B4-BE49-F238E27FC236}">
                      <a16:creationId xmlns:a16="http://schemas.microsoft.com/office/drawing/2014/main" id="{6D222543-B140-45C1-A731-C56E6B3A17C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14">
                <a:extLst>
                  <a:ext uri="{FF2B5EF4-FFF2-40B4-BE49-F238E27FC236}">
                    <a16:creationId xmlns:a16="http://schemas.microsoft.com/office/drawing/2014/main" id="{21D25868-4B38-41A5-8DA7-BB01E853424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16" name="Freeform 68">
                  <a:extLst>
                    <a:ext uri="{FF2B5EF4-FFF2-40B4-BE49-F238E27FC236}">
                      <a16:creationId xmlns:a16="http://schemas.microsoft.com/office/drawing/2014/main" id="{9BA6FA89-CCD8-4CC0-954F-FBBFA59737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69">
                  <a:extLst>
                    <a:ext uri="{FF2B5EF4-FFF2-40B4-BE49-F238E27FC236}">
                      <a16:creationId xmlns:a16="http://schemas.microsoft.com/office/drawing/2014/main" id="{73005E59-2B44-4A62-A8F1-504FB17060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8" name="Line 70">
                  <a:extLst>
                    <a:ext uri="{FF2B5EF4-FFF2-40B4-BE49-F238E27FC236}">
                      <a16:creationId xmlns:a16="http://schemas.microsoft.com/office/drawing/2014/main" id="{C9AB3E16-8B92-47B2-BA2E-02935767A808}"/>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pic>
        <p:nvPicPr>
          <p:cNvPr id="4" name="Picture 3" descr="A web of dots connected">
            <a:extLst>
              <a:ext uri="{FF2B5EF4-FFF2-40B4-BE49-F238E27FC236}">
                <a16:creationId xmlns:a16="http://schemas.microsoft.com/office/drawing/2014/main" id="{4924CCE1-37CB-113C-3BA5-8F4AA2A05081}"/>
              </a:ext>
            </a:extLst>
          </p:cNvPr>
          <p:cNvPicPr>
            <a:picLocks noChangeAspect="1"/>
          </p:cNvPicPr>
          <p:nvPr/>
        </p:nvPicPr>
        <p:blipFill rotWithShape="1">
          <a:blip r:embed="rId2"/>
          <a:srcRect l="40480" r="19641"/>
          <a:stretch/>
        </p:blipFill>
        <p:spPr>
          <a:xfrm>
            <a:off x="6080462" y="6306"/>
            <a:ext cx="6111538" cy="6858000"/>
          </a:xfrm>
          <a:prstGeom prst="rect">
            <a:avLst/>
          </a:prstGeom>
        </p:spPr>
      </p:pic>
    </p:spTree>
    <p:extLst>
      <p:ext uri="{BB962C8B-B14F-4D97-AF65-F5344CB8AC3E}">
        <p14:creationId xmlns:p14="http://schemas.microsoft.com/office/powerpoint/2010/main" val="1266426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BEE5C-6B59-C486-37C6-49CFF2D3A976}"/>
              </a:ext>
            </a:extLst>
          </p:cNvPr>
          <p:cNvSpPr>
            <a:spLocks noGrp="1"/>
          </p:cNvSpPr>
          <p:nvPr>
            <p:ph type="title"/>
          </p:nvPr>
        </p:nvSpPr>
        <p:spPr/>
        <p:txBody>
          <a:bodyPr/>
          <a:lstStyle/>
          <a:p>
            <a:r>
              <a:rPr lang="en-US" dirty="0"/>
              <a:t>PSHE</a:t>
            </a:r>
          </a:p>
        </p:txBody>
      </p:sp>
      <p:graphicFrame>
        <p:nvGraphicFramePr>
          <p:cNvPr id="10" name="Content Placeholder 2">
            <a:extLst>
              <a:ext uri="{FF2B5EF4-FFF2-40B4-BE49-F238E27FC236}">
                <a16:creationId xmlns:a16="http://schemas.microsoft.com/office/drawing/2014/main" id="{EEB20C2B-5161-03F0-7BA5-8E4CBE2C85C8}"/>
              </a:ext>
            </a:extLst>
          </p:cNvPr>
          <p:cNvGraphicFramePr>
            <a:graphicFrameLocks noGrp="1"/>
          </p:cNvGraphicFramePr>
          <p:nvPr>
            <p:ph idx="1"/>
            <p:extLst>
              <p:ext uri="{D42A27DB-BD31-4B8C-83A1-F6EECF244321}">
                <p14:modId xmlns:p14="http://schemas.microsoft.com/office/powerpoint/2010/main" val="1381358719"/>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4406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1E06E-66BD-55E0-9D72-A6D9E08854E2}"/>
              </a:ext>
            </a:extLst>
          </p:cNvPr>
          <p:cNvSpPr>
            <a:spLocks noGrp="1"/>
          </p:cNvSpPr>
          <p:nvPr>
            <p:ph type="title"/>
          </p:nvPr>
        </p:nvSpPr>
        <p:spPr/>
        <p:txBody>
          <a:bodyPr/>
          <a:lstStyle/>
          <a:p>
            <a:r>
              <a:rPr lang="en-US" dirty="0"/>
              <a:t>RE</a:t>
            </a:r>
          </a:p>
        </p:txBody>
      </p:sp>
      <p:graphicFrame>
        <p:nvGraphicFramePr>
          <p:cNvPr id="5" name="Content Placeholder 2">
            <a:extLst>
              <a:ext uri="{FF2B5EF4-FFF2-40B4-BE49-F238E27FC236}">
                <a16:creationId xmlns:a16="http://schemas.microsoft.com/office/drawing/2014/main" id="{B5A2DE41-A9D7-1CDA-CC75-0F0A6AE9DECA}"/>
              </a:ext>
            </a:extLst>
          </p:cNvPr>
          <p:cNvGraphicFramePr>
            <a:graphicFrameLocks noGrp="1"/>
          </p:cNvGraphicFramePr>
          <p:nvPr>
            <p:ph idx="1"/>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7668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1E06E-66BD-55E0-9D72-A6D9E08854E2}"/>
              </a:ext>
            </a:extLst>
          </p:cNvPr>
          <p:cNvSpPr>
            <a:spLocks noGrp="1"/>
          </p:cNvSpPr>
          <p:nvPr>
            <p:ph type="title"/>
          </p:nvPr>
        </p:nvSpPr>
        <p:spPr/>
        <p:txBody>
          <a:bodyPr/>
          <a:lstStyle/>
          <a:p>
            <a:r>
              <a:rPr lang="en-US" dirty="0"/>
              <a:t>MFL</a:t>
            </a:r>
          </a:p>
        </p:txBody>
      </p:sp>
      <p:graphicFrame>
        <p:nvGraphicFramePr>
          <p:cNvPr id="5" name="Content Placeholder 2">
            <a:extLst>
              <a:ext uri="{FF2B5EF4-FFF2-40B4-BE49-F238E27FC236}">
                <a16:creationId xmlns:a16="http://schemas.microsoft.com/office/drawing/2014/main" id="{B5A2DE41-A9D7-1CDA-CC75-0F0A6AE9DECA}"/>
              </a:ext>
            </a:extLst>
          </p:cNvPr>
          <p:cNvGraphicFramePr>
            <a:graphicFrameLocks noGrp="1"/>
          </p:cNvGraphicFramePr>
          <p:nvPr>
            <p:ph idx="1"/>
            <p:extLst>
              <p:ext uri="{D42A27DB-BD31-4B8C-83A1-F6EECF244321}">
                <p14:modId xmlns:p14="http://schemas.microsoft.com/office/powerpoint/2010/main" val="2937952425"/>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270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0CEAA-750E-2BCB-1C73-65F009896065}"/>
              </a:ext>
            </a:extLst>
          </p:cNvPr>
          <p:cNvSpPr>
            <a:spLocks noGrp="1"/>
          </p:cNvSpPr>
          <p:nvPr>
            <p:ph type="title"/>
          </p:nvPr>
        </p:nvSpPr>
        <p:spPr/>
        <p:txBody>
          <a:bodyPr/>
          <a:lstStyle/>
          <a:p>
            <a:r>
              <a:rPr lang="en-US" dirty="0"/>
              <a:t>Golden Threads at BPS</a:t>
            </a:r>
          </a:p>
        </p:txBody>
      </p:sp>
      <p:sp>
        <p:nvSpPr>
          <p:cNvPr id="3" name="Content Placeholder 2">
            <a:extLst>
              <a:ext uri="{FF2B5EF4-FFF2-40B4-BE49-F238E27FC236}">
                <a16:creationId xmlns:a16="http://schemas.microsoft.com/office/drawing/2014/main" id="{115C0CD1-88E4-AC73-042E-1A1D9341A907}"/>
              </a:ext>
            </a:extLst>
          </p:cNvPr>
          <p:cNvSpPr>
            <a:spLocks noGrp="1"/>
          </p:cNvSpPr>
          <p:nvPr>
            <p:ph idx="1"/>
          </p:nvPr>
        </p:nvSpPr>
        <p:spPr/>
        <p:txBody>
          <a:bodyPr/>
          <a:lstStyle/>
          <a:p>
            <a:r>
              <a:rPr lang="en-GB" sz="1800" dirty="0">
                <a:solidFill>
                  <a:srgbClr val="212529"/>
                </a:solidFill>
                <a:effectLst/>
                <a:latin typeface="Segoe UI" panose="020B0502040204020203" pitchFamily="34" charset="0"/>
                <a:ea typeface="Calibri" panose="020F0502020204030204" pitchFamily="34" charset="0"/>
                <a:cs typeface="Times New Roman" panose="02020603050405020304" pitchFamily="18" charset="0"/>
              </a:rPr>
              <a:t>At Bearwood we have devised and agreed '</a:t>
            </a:r>
            <a:r>
              <a:rPr lang="en-GB" sz="1800" b="1" dirty="0">
                <a:solidFill>
                  <a:srgbClr val="212529"/>
                </a:solidFill>
                <a:effectLst/>
                <a:latin typeface="Segoe UI" panose="020B0502040204020203" pitchFamily="34" charset="0"/>
                <a:ea typeface="Calibri" panose="020F0502020204030204" pitchFamily="34" charset="0"/>
                <a:cs typeface="Times New Roman" panose="02020603050405020304" pitchFamily="18" charset="0"/>
              </a:rPr>
              <a:t>Golden Threads</a:t>
            </a:r>
            <a:r>
              <a:rPr lang="en-GB" sz="1800" dirty="0">
                <a:solidFill>
                  <a:srgbClr val="212529"/>
                </a:solidFill>
                <a:effectLst/>
                <a:latin typeface="Segoe UI" panose="020B0502040204020203" pitchFamily="34" charset="0"/>
                <a:ea typeface="Calibri" panose="020F0502020204030204" pitchFamily="34" charset="0"/>
                <a:cs typeface="Times New Roman" panose="02020603050405020304" pitchFamily="18" charset="0"/>
              </a:rPr>
              <a:t>' which run through subjects in our curriculum.  These are the key concepts taken from within the National Curriculum which drive our curriculum design. Each Golden Thread addresses a key area of learning which is repeated as children move through our school.  These also allow us to use these as a set of assessment foci for each subject. Golden Threads are referred to when planning and during lessons, so that our children are able to make links with their previous learning and see how this has been built upon as they move through their primary education at Bearwood. These combine skills and knowledge into concepts which allow our children to develop transferrable learning between subjects and topics.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4733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13464-9002-586F-271A-FEA65DD153AC}"/>
              </a:ext>
            </a:extLst>
          </p:cNvPr>
          <p:cNvSpPr>
            <a:spLocks noGrp="1"/>
          </p:cNvSpPr>
          <p:nvPr>
            <p:ph type="title"/>
          </p:nvPr>
        </p:nvSpPr>
        <p:spPr/>
        <p:txBody>
          <a:bodyPr/>
          <a:lstStyle/>
          <a:p>
            <a:r>
              <a:rPr lang="en-US" dirty="0"/>
              <a:t>Science</a:t>
            </a:r>
          </a:p>
        </p:txBody>
      </p:sp>
      <p:graphicFrame>
        <p:nvGraphicFramePr>
          <p:cNvPr id="5" name="Content Placeholder 2">
            <a:extLst>
              <a:ext uri="{FF2B5EF4-FFF2-40B4-BE49-F238E27FC236}">
                <a16:creationId xmlns:a16="http://schemas.microsoft.com/office/drawing/2014/main" id="{C12C71F2-ACAB-DE12-FF19-A69289C1A076}"/>
              </a:ext>
            </a:extLst>
          </p:cNvPr>
          <p:cNvGraphicFramePr>
            <a:graphicFrameLocks noGrp="1"/>
          </p:cNvGraphicFramePr>
          <p:nvPr>
            <p:ph idx="1"/>
            <p:extLst>
              <p:ext uri="{D42A27DB-BD31-4B8C-83A1-F6EECF244321}">
                <p14:modId xmlns:p14="http://schemas.microsoft.com/office/powerpoint/2010/main" val="4212339021"/>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439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13464-9002-586F-271A-FEA65DD153AC}"/>
              </a:ext>
            </a:extLst>
          </p:cNvPr>
          <p:cNvSpPr>
            <a:spLocks noGrp="1"/>
          </p:cNvSpPr>
          <p:nvPr>
            <p:ph type="title"/>
          </p:nvPr>
        </p:nvSpPr>
        <p:spPr/>
        <p:txBody>
          <a:bodyPr/>
          <a:lstStyle/>
          <a:p>
            <a:r>
              <a:rPr lang="en-US" dirty="0"/>
              <a:t>History</a:t>
            </a:r>
          </a:p>
        </p:txBody>
      </p:sp>
      <p:graphicFrame>
        <p:nvGraphicFramePr>
          <p:cNvPr id="5" name="Content Placeholder 2">
            <a:extLst>
              <a:ext uri="{FF2B5EF4-FFF2-40B4-BE49-F238E27FC236}">
                <a16:creationId xmlns:a16="http://schemas.microsoft.com/office/drawing/2014/main" id="{C12C71F2-ACAB-DE12-FF19-A69289C1A076}"/>
              </a:ext>
            </a:extLst>
          </p:cNvPr>
          <p:cNvGraphicFramePr>
            <a:graphicFrameLocks noGrp="1"/>
          </p:cNvGraphicFramePr>
          <p:nvPr>
            <p:ph idx="1"/>
            <p:extLst>
              <p:ext uri="{D42A27DB-BD31-4B8C-83A1-F6EECF244321}">
                <p14:modId xmlns:p14="http://schemas.microsoft.com/office/powerpoint/2010/main" val="63198493"/>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446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13464-9002-586F-271A-FEA65DD153AC}"/>
              </a:ext>
            </a:extLst>
          </p:cNvPr>
          <p:cNvSpPr>
            <a:spLocks noGrp="1"/>
          </p:cNvSpPr>
          <p:nvPr>
            <p:ph type="title"/>
          </p:nvPr>
        </p:nvSpPr>
        <p:spPr/>
        <p:txBody>
          <a:bodyPr/>
          <a:lstStyle/>
          <a:p>
            <a:r>
              <a:rPr lang="en-US" dirty="0"/>
              <a:t>Geography</a:t>
            </a:r>
          </a:p>
        </p:txBody>
      </p:sp>
      <p:graphicFrame>
        <p:nvGraphicFramePr>
          <p:cNvPr id="5" name="Content Placeholder 2">
            <a:extLst>
              <a:ext uri="{FF2B5EF4-FFF2-40B4-BE49-F238E27FC236}">
                <a16:creationId xmlns:a16="http://schemas.microsoft.com/office/drawing/2014/main" id="{C12C71F2-ACAB-DE12-FF19-A69289C1A076}"/>
              </a:ext>
            </a:extLst>
          </p:cNvPr>
          <p:cNvGraphicFramePr>
            <a:graphicFrameLocks noGrp="1"/>
          </p:cNvGraphicFramePr>
          <p:nvPr>
            <p:ph idx="1"/>
            <p:extLst>
              <p:ext uri="{D42A27DB-BD31-4B8C-83A1-F6EECF244321}">
                <p14:modId xmlns:p14="http://schemas.microsoft.com/office/powerpoint/2010/main" val="2483760175"/>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0858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BEE5C-6B59-C486-37C6-49CFF2D3A976}"/>
              </a:ext>
            </a:extLst>
          </p:cNvPr>
          <p:cNvSpPr>
            <a:spLocks noGrp="1"/>
          </p:cNvSpPr>
          <p:nvPr>
            <p:ph type="title"/>
          </p:nvPr>
        </p:nvSpPr>
        <p:spPr/>
        <p:txBody>
          <a:bodyPr/>
          <a:lstStyle/>
          <a:p>
            <a:r>
              <a:rPr lang="en-US" dirty="0"/>
              <a:t>PE</a:t>
            </a:r>
          </a:p>
        </p:txBody>
      </p:sp>
      <p:graphicFrame>
        <p:nvGraphicFramePr>
          <p:cNvPr id="10" name="Content Placeholder 2">
            <a:extLst>
              <a:ext uri="{FF2B5EF4-FFF2-40B4-BE49-F238E27FC236}">
                <a16:creationId xmlns:a16="http://schemas.microsoft.com/office/drawing/2014/main" id="{EEB20C2B-5161-03F0-7BA5-8E4CBE2C85C8}"/>
              </a:ext>
            </a:extLst>
          </p:cNvPr>
          <p:cNvGraphicFramePr>
            <a:graphicFrameLocks noGrp="1"/>
          </p:cNvGraphicFramePr>
          <p:nvPr>
            <p:ph idx="1"/>
            <p:extLst>
              <p:ext uri="{D42A27DB-BD31-4B8C-83A1-F6EECF244321}">
                <p14:modId xmlns:p14="http://schemas.microsoft.com/office/powerpoint/2010/main" val="401183697"/>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5269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BEE5C-6B59-C486-37C6-49CFF2D3A976}"/>
              </a:ext>
            </a:extLst>
          </p:cNvPr>
          <p:cNvSpPr>
            <a:spLocks noGrp="1"/>
          </p:cNvSpPr>
          <p:nvPr>
            <p:ph type="title"/>
          </p:nvPr>
        </p:nvSpPr>
        <p:spPr/>
        <p:txBody>
          <a:bodyPr/>
          <a:lstStyle/>
          <a:p>
            <a:r>
              <a:rPr lang="en-US" dirty="0"/>
              <a:t>Art</a:t>
            </a:r>
          </a:p>
        </p:txBody>
      </p:sp>
      <p:graphicFrame>
        <p:nvGraphicFramePr>
          <p:cNvPr id="10" name="Content Placeholder 2">
            <a:extLst>
              <a:ext uri="{FF2B5EF4-FFF2-40B4-BE49-F238E27FC236}">
                <a16:creationId xmlns:a16="http://schemas.microsoft.com/office/drawing/2014/main" id="{EEB20C2B-5161-03F0-7BA5-8E4CBE2C85C8}"/>
              </a:ext>
            </a:extLst>
          </p:cNvPr>
          <p:cNvGraphicFramePr>
            <a:graphicFrameLocks noGrp="1"/>
          </p:cNvGraphicFramePr>
          <p:nvPr>
            <p:ph idx="1"/>
            <p:extLst>
              <p:ext uri="{D42A27DB-BD31-4B8C-83A1-F6EECF244321}">
                <p14:modId xmlns:p14="http://schemas.microsoft.com/office/powerpoint/2010/main" val="3741960553"/>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5731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BEE5C-6B59-C486-37C6-49CFF2D3A976}"/>
              </a:ext>
            </a:extLst>
          </p:cNvPr>
          <p:cNvSpPr>
            <a:spLocks noGrp="1"/>
          </p:cNvSpPr>
          <p:nvPr>
            <p:ph type="title"/>
          </p:nvPr>
        </p:nvSpPr>
        <p:spPr/>
        <p:txBody>
          <a:bodyPr/>
          <a:lstStyle/>
          <a:p>
            <a:r>
              <a:rPr lang="en-US"/>
              <a:t>D&amp;T</a:t>
            </a:r>
            <a:endParaRPr lang="en-US" dirty="0"/>
          </a:p>
        </p:txBody>
      </p:sp>
      <p:graphicFrame>
        <p:nvGraphicFramePr>
          <p:cNvPr id="10" name="Content Placeholder 2">
            <a:extLst>
              <a:ext uri="{FF2B5EF4-FFF2-40B4-BE49-F238E27FC236}">
                <a16:creationId xmlns:a16="http://schemas.microsoft.com/office/drawing/2014/main" id="{EEB20C2B-5161-03F0-7BA5-8E4CBE2C85C8}"/>
              </a:ext>
            </a:extLst>
          </p:cNvPr>
          <p:cNvGraphicFramePr>
            <a:graphicFrameLocks noGrp="1"/>
          </p:cNvGraphicFramePr>
          <p:nvPr>
            <p:ph idx="1"/>
            <p:extLst>
              <p:ext uri="{D42A27DB-BD31-4B8C-83A1-F6EECF244321}">
                <p14:modId xmlns:p14="http://schemas.microsoft.com/office/powerpoint/2010/main" val="3642293236"/>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5820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13464-9002-586F-271A-FEA65DD153AC}"/>
              </a:ext>
            </a:extLst>
          </p:cNvPr>
          <p:cNvSpPr>
            <a:spLocks noGrp="1"/>
          </p:cNvSpPr>
          <p:nvPr>
            <p:ph type="title"/>
          </p:nvPr>
        </p:nvSpPr>
        <p:spPr/>
        <p:txBody>
          <a:bodyPr/>
          <a:lstStyle/>
          <a:p>
            <a:r>
              <a:rPr lang="en-US" dirty="0"/>
              <a:t>Music</a:t>
            </a:r>
          </a:p>
        </p:txBody>
      </p:sp>
      <p:graphicFrame>
        <p:nvGraphicFramePr>
          <p:cNvPr id="5" name="Content Placeholder 2">
            <a:extLst>
              <a:ext uri="{FF2B5EF4-FFF2-40B4-BE49-F238E27FC236}">
                <a16:creationId xmlns:a16="http://schemas.microsoft.com/office/drawing/2014/main" id="{C12C71F2-ACAB-DE12-FF19-A69289C1A076}"/>
              </a:ext>
            </a:extLst>
          </p:cNvPr>
          <p:cNvGraphicFramePr>
            <a:graphicFrameLocks noGrp="1"/>
          </p:cNvGraphicFramePr>
          <p:nvPr>
            <p:ph idx="1"/>
            <p:extLst>
              <p:ext uri="{D42A27DB-BD31-4B8C-83A1-F6EECF244321}">
                <p14:modId xmlns:p14="http://schemas.microsoft.com/office/powerpoint/2010/main" val="2667988765"/>
              </p:ext>
            </p:extLst>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2125720"/>
      </p:ext>
    </p:extLst>
  </p:cSld>
  <p:clrMapOvr>
    <a:masterClrMapping/>
  </p:clrMapOvr>
</p:sld>
</file>

<file path=ppt/theme/theme1.xml><?xml version="1.0" encoding="utf-8"?>
<a:theme xmlns:a="http://schemas.openxmlformats.org/drawingml/2006/main" name="FrostyVTI">
  <a:themeElements>
    <a:clrScheme name="AnalogousFromLightSeedRightStep">
      <a:dk1>
        <a:srgbClr val="000000"/>
      </a:dk1>
      <a:lt1>
        <a:srgbClr val="FFFFFF"/>
      </a:lt1>
      <a:dk2>
        <a:srgbClr val="413424"/>
      </a:dk2>
      <a:lt2>
        <a:srgbClr val="E2E5E8"/>
      </a:lt2>
      <a:accent1>
        <a:srgbClr val="D19651"/>
      </a:accent1>
      <a:accent2>
        <a:srgbClr val="A9A64F"/>
      </a:accent2>
      <a:accent3>
        <a:srgbClr val="90AB63"/>
      </a:accent3>
      <a:accent4>
        <a:srgbClr val="66B253"/>
      </a:accent4>
      <a:accent5>
        <a:srgbClr val="58B46B"/>
      </a:accent5>
      <a:accent6>
        <a:srgbClr val="53B28E"/>
      </a:accent6>
      <a:hlink>
        <a:srgbClr val="6283AA"/>
      </a:hlink>
      <a:folHlink>
        <a:srgbClr val="7F7F7F"/>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docProps/app.xml><?xml version="1.0" encoding="utf-8"?>
<Properties xmlns="http://schemas.openxmlformats.org/officeDocument/2006/extended-properties" xmlns:vt="http://schemas.openxmlformats.org/officeDocument/2006/docPropsVTypes">
  <Template/>
  <TotalTime>27</TotalTime>
  <Words>260</Words>
  <Application>Microsoft Macintosh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Avenir Next LT Pro</vt:lpstr>
      <vt:lpstr>Calibri</vt:lpstr>
      <vt:lpstr>Goudy Old Style</vt:lpstr>
      <vt:lpstr>Segoe UI</vt:lpstr>
      <vt:lpstr>Wingdings</vt:lpstr>
      <vt:lpstr>FrostyVTI</vt:lpstr>
      <vt:lpstr>Golden Threads</vt:lpstr>
      <vt:lpstr>Golden Threads at BPS</vt:lpstr>
      <vt:lpstr>Science</vt:lpstr>
      <vt:lpstr>History</vt:lpstr>
      <vt:lpstr>Geography</vt:lpstr>
      <vt:lpstr>PE</vt:lpstr>
      <vt:lpstr>Art</vt:lpstr>
      <vt:lpstr>D&amp;T</vt:lpstr>
      <vt:lpstr>Music</vt:lpstr>
      <vt:lpstr>PSHE</vt:lpstr>
      <vt:lpstr>RE</vt:lpstr>
      <vt:lpstr>MFL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Golden Threads</dc:title>
  <dc:creator>Lewis Haden</dc:creator>
  <cp:lastModifiedBy>Lewis Haden</cp:lastModifiedBy>
  <cp:revision>6</cp:revision>
  <dcterms:created xsi:type="dcterms:W3CDTF">2023-03-07T21:44:43Z</dcterms:created>
  <dcterms:modified xsi:type="dcterms:W3CDTF">2023-05-14T20:55:08Z</dcterms:modified>
</cp:coreProperties>
</file>