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836CB-859D-B4C3-C4E5-AF8F6CED4478}" v="11" dt="2025-11-06T11:32:25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5"/>
  </p:normalViewPr>
  <p:slideViewPr>
    <p:cSldViewPr snapToGrid="0" showGuides="1">
      <p:cViewPr varScale="1">
        <p:scale>
          <a:sx n="50" d="100"/>
          <a:sy n="50" d="100"/>
        </p:scale>
        <p:origin x="2635" y="58"/>
      </p:cViewPr>
      <p:guideLst>
        <p:guide orient="horz" pos="3367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A9541D-5CC6-667B-9B1C-4D573437F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154" y="-1521"/>
            <a:ext cx="7558542" cy="10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6" userDrawn="1">
          <p15:clr>
            <a:srgbClr val="FBAE40"/>
          </p15:clr>
        </p15:guide>
        <p15:guide id="2" pos="23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9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7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9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82000"/>
                  </a:schemeClr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82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82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3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7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9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1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6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7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52199-8D1C-A94D-ABE6-F92E20FB3082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E77E62-FFBA-5448-B9EC-929B632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4027C9-07BA-837A-E2B7-9541A67B1736}"/>
              </a:ext>
            </a:extLst>
          </p:cNvPr>
          <p:cNvSpPr txBox="1"/>
          <p:nvPr/>
        </p:nvSpPr>
        <p:spPr>
          <a:xfrm>
            <a:off x="829251" y="2006609"/>
            <a:ext cx="5904348" cy="7478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>
                <a:latin typeface="Aptos"/>
                <a:cs typeface="Times New Roman"/>
              </a:rPr>
              <a:t>CHRISTMAS MENU</a:t>
            </a:r>
          </a:p>
          <a:p>
            <a:pPr algn="ctr"/>
            <a:endParaRPr lang="en-GB" sz="3200" b="1" dirty="0">
              <a:latin typeface="Aptos"/>
              <a:cs typeface="Times New Roman"/>
            </a:endParaRPr>
          </a:p>
          <a:p>
            <a:pPr algn="ctr"/>
            <a:r>
              <a:rPr lang="en-GB" sz="3200" b="1" dirty="0">
                <a:latin typeface="Aptos"/>
                <a:cs typeface="Times New Roman"/>
              </a:rPr>
              <a:t>Main Course:</a:t>
            </a:r>
            <a:endParaRPr lang="en-US" sz="3200" b="1" dirty="0">
              <a:latin typeface="Aptos"/>
              <a:cs typeface="Times New Roman"/>
            </a:endParaRPr>
          </a:p>
          <a:p>
            <a:pPr algn="ctr"/>
            <a:r>
              <a:rPr lang="en-GB" sz="3200" dirty="0">
                <a:latin typeface="Aptos"/>
                <a:cs typeface="Times New Roman"/>
              </a:rPr>
              <a:t>Roast Turkey Breast, Roast Potatoes, Seasonal Vegetables, Pigs in Blankets &amp; Gravy</a:t>
            </a:r>
            <a:endParaRPr lang="en-US" sz="3200" dirty="0">
              <a:latin typeface="Aptos"/>
            </a:endParaRPr>
          </a:p>
          <a:p>
            <a:pPr algn="ctr"/>
            <a:r>
              <a:rPr lang="en-GB" sz="3200" b="1" dirty="0">
                <a:latin typeface="Aptos"/>
                <a:cs typeface="Times New Roman"/>
              </a:rPr>
              <a:t>or</a:t>
            </a:r>
            <a:endParaRPr lang="en-GB" sz="3200" b="1" dirty="0">
              <a:latin typeface="Aptos"/>
            </a:endParaRPr>
          </a:p>
          <a:p>
            <a:pPr algn="ctr"/>
            <a:r>
              <a:rPr lang="en-GB" sz="3200" dirty="0">
                <a:latin typeface="Aptos"/>
                <a:cs typeface="Times New Roman"/>
              </a:rPr>
              <a:t>Sage &amp; Onion Pastry Roll, Roast Potatoes, Seasonal Vegetables &amp; Gravy (VG)</a:t>
            </a:r>
            <a:endParaRPr lang="en-GB" sz="3200" dirty="0">
              <a:latin typeface="Aptos"/>
            </a:endParaRPr>
          </a:p>
          <a:p>
            <a:pPr algn="ctr"/>
            <a:endParaRPr lang="en-GB" sz="3200" b="1" dirty="0">
              <a:latin typeface="Aptos"/>
              <a:cs typeface="Times New Roman"/>
            </a:endParaRPr>
          </a:p>
          <a:p>
            <a:pPr algn="ctr"/>
            <a:r>
              <a:rPr lang="en-GB" sz="3200" b="1" dirty="0">
                <a:latin typeface="Aptos"/>
                <a:cs typeface="Times New Roman"/>
              </a:rPr>
              <a:t>Followed By:</a:t>
            </a:r>
          </a:p>
          <a:p>
            <a:pPr algn="ctr"/>
            <a:r>
              <a:rPr lang="en-GB" sz="3200" dirty="0">
                <a:latin typeface="Aptos"/>
                <a:cs typeface="Times New Roman"/>
              </a:rPr>
              <a:t>Festive Chocolate </a:t>
            </a:r>
          </a:p>
          <a:p>
            <a:pPr algn="ctr"/>
            <a:r>
              <a:rPr lang="en-GB" sz="3200" dirty="0">
                <a:latin typeface="Aptos"/>
                <a:cs typeface="Times New Roman"/>
              </a:rPr>
              <a:t>Cookie</a:t>
            </a:r>
            <a:endParaRPr lang="en-GB" sz="3200" dirty="0">
              <a:latin typeface="Aptos"/>
            </a:endParaRPr>
          </a:p>
          <a:p>
            <a:pPr algn="ctr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1DB5E-01CE-724D-C481-C4DF75D04C02}"/>
              </a:ext>
            </a:extLst>
          </p:cNvPr>
          <p:cNvSpPr txBox="1"/>
          <p:nvPr/>
        </p:nvSpPr>
        <p:spPr>
          <a:xfrm>
            <a:off x="632082" y="9332384"/>
            <a:ext cx="550046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JOIN US ON THURSDAY 11TH DECEMBER!</a:t>
            </a:r>
          </a:p>
        </p:txBody>
      </p:sp>
    </p:spTree>
    <p:extLst>
      <p:ext uri="{BB962C8B-B14F-4D97-AF65-F5344CB8AC3E}">
        <p14:creationId xmlns:p14="http://schemas.microsoft.com/office/powerpoint/2010/main" val="208097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DA48D15C21049A096CF0FE79CC07D" ma:contentTypeVersion="3" ma:contentTypeDescription="Create a new document." ma:contentTypeScope="" ma:versionID="6958589e014beb6a417fa21fe94395fc">
  <xsd:schema xmlns:xsd="http://www.w3.org/2001/XMLSchema" xmlns:xs="http://www.w3.org/2001/XMLSchema" xmlns:p="http://schemas.microsoft.com/office/2006/metadata/properties" xmlns:ns2="ca74a85f-cf1c-4380-ae5c-01330fa3e6d9" xmlns:ns3="CA74A85F-CF1C-4380-AE5C-01330FA3E6D9" xmlns:ns4="9bdc137d-98a8-4b1e-88a9-8f45ba19fbcb" xmlns:ns5="cf89a0f4-8fb6-4761-b745-c748c98cb636" targetNamespace="http://schemas.microsoft.com/office/2006/metadata/properties" ma:root="true" ma:fieldsID="4ca7dd28517240400cb198e84c7bae07" ns2:_="" ns3:_="" ns4:_="" ns5:_="">
    <xsd:import namespace="ca74a85f-cf1c-4380-ae5c-01330fa3e6d9"/>
    <xsd:import namespace="CA74A85F-CF1C-4380-AE5C-01330FA3E6D9"/>
    <xsd:import namespace="9bdc137d-98a8-4b1e-88a9-8f45ba19fbcb"/>
    <xsd:import namespace="cf89a0f4-8fb6-4761-b745-c748c98cb636"/>
    <xsd:element name="properties">
      <xsd:complexType>
        <xsd:sequence>
          <xsd:element name="documentManagement">
            <xsd:complexType>
              <xsd:all>
                <xsd:element ref="ns2:AreaManager" minOccurs="0"/>
                <xsd:element ref="ns2:_Flow_SignoffStatu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5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AreaManager" ma:index="2" nillable="true" ma:displayName="Area Manager" ma:format="Dropdown" ma:internalName="AreaManager" ma:readOnly="false">
      <xsd:simpleType>
        <xsd:restriction base="dms:Text">
          <xsd:maxLength value="255"/>
        </xsd:restriction>
      </xsd:simpleType>
    </xsd:element>
    <xsd:element name="_Flow_SignoffStatus" ma:index="3" nillable="true" ma:displayName="Sign-off status" ma:internalName="Sign_x002d_off_x0020_status" ma:readOnly="fals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1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8709f84-b73b-4bd3-8b3d-9b555fe4f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4A85F-CF1C-4380-AE5C-01330FA3E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c137d-98a8-4b1e-88a9-8f45ba19f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9a0f4-8fb6-4761-b745-c748c98cb63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C98C590-0EB1-405D-BC6A-084970068630}" ma:internalName="TaxCatchAll" ma:readOnly="false" ma:showField="CatchAllData" ma:web="{9bdc137d-98a8-4b1e-88a9-8f45ba19fbcb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9a0f4-8fb6-4761-b745-c748c98cb636" xsi:nil="true"/>
    <lcf76f155ced4ddcb4097134ff3c332f xmlns="ca74a85f-cf1c-4380-ae5c-01330fa3e6d9">
      <Terms xmlns="http://schemas.microsoft.com/office/infopath/2007/PartnerControls"/>
    </lcf76f155ced4ddcb4097134ff3c332f>
    <AreaManager xmlns="ca74a85f-cf1c-4380-ae5c-01330fa3e6d9" xsi:nil="true"/>
    <_Flow_SignoffStatus xmlns="ca74a85f-cf1c-4380-ae5c-01330fa3e6d9" xsi:nil="true"/>
  </documentManagement>
</p:properties>
</file>

<file path=customXml/itemProps1.xml><?xml version="1.0" encoding="utf-8"?>
<ds:datastoreItem xmlns:ds="http://schemas.openxmlformats.org/officeDocument/2006/customXml" ds:itemID="{6EE98343-2066-4C22-A8C7-46B0862D46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B3AF40-9390-4DD6-990E-71AECC117C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74a85f-cf1c-4380-ae5c-01330fa3e6d9"/>
    <ds:schemaRef ds:uri="CA74A85F-CF1C-4380-AE5C-01330FA3E6D9"/>
    <ds:schemaRef ds:uri="9bdc137d-98a8-4b1e-88a9-8f45ba19fbcb"/>
    <ds:schemaRef ds:uri="cf89a0f4-8fb6-4761-b745-c748c98cb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858B40-B0F8-45C3-A443-C3D41714D31D}">
  <ds:schemaRefs>
    <ds:schemaRef ds:uri="http://schemas.microsoft.com/office/2006/metadata/properties"/>
    <ds:schemaRef ds:uri="http://schemas.microsoft.com/office/infopath/2007/PartnerControls"/>
    <ds:schemaRef ds:uri="5ba8a03a-bed5-4f7c-89e0-12ad141f8c06"/>
    <ds:schemaRef ds:uri="cf89a0f4-8fb6-4761-b745-c748c98cb636"/>
    <ds:schemaRef ds:uri="ca74a85f-cf1c-4380-ae5c-01330fa3e6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50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Smith</dc:creator>
  <cp:lastModifiedBy>Lydia Lyons</cp:lastModifiedBy>
  <cp:revision>29</cp:revision>
  <dcterms:created xsi:type="dcterms:W3CDTF">2025-10-21T10:00:30Z</dcterms:created>
  <dcterms:modified xsi:type="dcterms:W3CDTF">2025-11-06T11:42:09Z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0x010100E5BDA48D15C21049A096CF0FE79CC07D</vt:lpwstr>
  </property>
  <property fmtid="{D5CDD505-2E9C-101B-9397-08002B2CF9AE}" pid="3" name="MediaServiceImageTags">
    <vt:lpwstr/>
  </property>
</Properties>
</file>