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ECE066-D58E-B206-2621-E6F7B1B82676}" v="36" dt="2025-11-06T11:30:03.843"/>
    <p1510:client id="{A8BF6F0F-94FF-3354-D98E-37BF2C33353B}" v="10" dt="2025-11-06T11:37:35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8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9541D-5CC6-667B-9B1C-4D573437F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54" y="-1521"/>
            <a:ext cx="7558542" cy="10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82000"/>
                  </a:schemeClr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82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82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027C9-07BA-837A-E2B7-9541A67B1736}"/>
              </a:ext>
            </a:extLst>
          </p:cNvPr>
          <p:cNvSpPr txBox="1"/>
          <p:nvPr/>
        </p:nvSpPr>
        <p:spPr>
          <a:xfrm>
            <a:off x="675249" y="1992541"/>
            <a:ext cx="6203851" cy="7971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>
                <a:latin typeface="Aptos"/>
                <a:cs typeface="Times New Roman"/>
              </a:rPr>
              <a:t>CHRISTMAS MENU</a:t>
            </a:r>
          </a:p>
          <a:p>
            <a:pPr algn="ctr"/>
            <a:endParaRPr lang="en-GB" sz="3200" b="1">
              <a:latin typeface="Aptos"/>
              <a:cs typeface="Times New Roman"/>
            </a:endParaRPr>
          </a:p>
          <a:p>
            <a:pPr algn="ctr"/>
            <a:r>
              <a:rPr lang="en-GB" sz="3200" b="1">
                <a:latin typeface="Aptos"/>
                <a:cs typeface="Times New Roman"/>
              </a:rPr>
              <a:t>Main Course:</a:t>
            </a:r>
            <a:endParaRPr lang="en-US" sz="3200" b="1">
              <a:latin typeface="Aptos"/>
              <a:cs typeface="Times New Roman"/>
            </a:endParaRPr>
          </a:p>
          <a:p>
            <a:pPr algn="ctr"/>
            <a:r>
              <a:rPr lang="en-GB" sz="3200">
                <a:latin typeface="Aptos"/>
                <a:cs typeface="Times New Roman"/>
              </a:rPr>
              <a:t>Halal Roast Turkey Breast, Roast Potatoes, Seasonal Vegetables, Sage &amp; Onion Stuffing &amp; Gravy</a:t>
            </a:r>
            <a:endParaRPr lang="en-US">
              <a:latin typeface="Aptos"/>
            </a:endParaRPr>
          </a:p>
          <a:p>
            <a:pPr algn="ctr"/>
            <a:r>
              <a:rPr lang="en-GB" sz="3200" b="1">
                <a:latin typeface="Aptos"/>
                <a:cs typeface="Times New Roman"/>
              </a:rPr>
              <a:t>or</a:t>
            </a:r>
            <a:endParaRPr lang="en-GB" b="1">
              <a:latin typeface="Aptos"/>
            </a:endParaRPr>
          </a:p>
          <a:p>
            <a:pPr algn="ctr"/>
            <a:r>
              <a:rPr lang="en-GB" sz="3200">
                <a:latin typeface="Aptos"/>
                <a:cs typeface="Times New Roman"/>
              </a:rPr>
              <a:t>Sage &amp; Onion Pastry Roll, Roast Potatoes, Seasonal Vegetables &amp; Gravy  (VG)</a:t>
            </a:r>
            <a:endParaRPr lang="en-GB">
              <a:latin typeface="Aptos"/>
              <a:cs typeface="Times New Roman"/>
            </a:endParaRPr>
          </a:p>
          <a:p>
            <a:pPr algn="ctr"/>
            <a:endParaRPr lang="en-GB" sz="3200">
              <a:latin typeface="Aptos"/>
              <a:cs typeface="Times New Roman"/>
            </a:endParaRPr>
          </a:p>
          <a:p>
            <a:pPr algn="ctr"/>
            <a:r>
              <a:rPr lang="en-GB" sz="3200" b="1">
                <a:latin typeface="Aptos"/>
                <a:cs typeface="Times New Roman"/>
              </a:rPr>
              <a:t>Followed By:</a:t>
            </a:r>
          </a:p>
          <a:p>
            <a:pPr algn="ctr"/>
            <a:r>
              <a:rPr lang="en-GB" sz="3200">
                <a:latin typeface="Aptos"/>
                <a:cs typeface="Times New Roman"/>
              </a:rPr>
              <a:t>Festive Chocolate </a:t>
            </a:r>
          </a:p>
          <a:p>
            <a:pPr algn="ctr"/>
            <a:r>
              <a:rPr lang="en-GB" sz="3200">
                <a:latin typeface="Aptos"/>
                <a:cs typeface="Times New Roman"/>
              </a:rPr>
              <a:t>Cookie</a:t>
            </a:r>
            <a:endParaRPr lang="en-GB">
              <a:latin typeface="Aptos"/>
            </a:endParaRPr>
          </a:p>
          <a:p>
            <a:pPr algn="ctr"/>
            <a:endParaRPr lang="en-GB" sz="3200">
              <a:latin typeface="Aptos"/>
              <a:cs typeface="Times New Roman"/>
            </a:endParaRPr>
          </a:p>
          <a:p>
            <a:pPr algn="ctr"/>
            <a:endParaRPr lang="en-GB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B39F2-3005-04BD-72B7-0BA9C321C28B}"/>
              </a:ext>
            </a:extLst>
          </p:cNvPr>
          <p:cNvSpPr txBox="1"/>
          <p:nvPr/>
        </p:nvSpPr>
        <p:spPr>
          <a:xfrm>
            <a:off x="436098" y="9332384"/>
            <a:ext cx="55004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JOIN US ON THURSDAY 11TH DECEMBER!</a:t>
            </a:r>
          </a:p>
        </p:txBody>
      </p:sp>
    </p:spTree>
    <p:extLst>
      <p:ext uri="{BB962C8B-B14F-4D97-AF65-F5344CB8AC3E}">
        <p14:creationId xmlns:p14="http://schemas.microsoft.com/office/powerpoint/2010/main" val="208097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3" ma:contentTypeDescription="Create a new document." ma:contentTypeScope="" ma:versionID="6958589e014beb6a417fa21fe94395fc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4ca7dd28517240400cb198e84c7bae07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9a0f4-8fb6-4761-b745-c748c98cb636" xsi:nil="true"/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BB756-4E27-479C-8F00-3B484C7AEB40}">
  <ds:schemaRefs>
    <ds:schemaRef ds:uri="9bdc137d-98a8-4b1e-88a9-8f45ba19fbcb"/>
    <ds:schemaRef ds:uri="CA74A85F-CF1C-4380-AE5C-01330FA3E6D9"/>
    <ds:schemaRef ds:uri="ca74a85f-cf1c-4380-ae5c-01330fa3e6d9"/>
    <ds:schemaRef ds:uri="cf89a0f4-8fb6-4761-b745-c748c98cb6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858B40-B0F8-45C3-A443-C3D41714D31D}">
  <ds:schemaRefs>
    <ds:schemaRef ds:uri="5ba8a03a-bed5-4f7c-89e0-12ad141f8c06"/>
    <ds:schemaRef ds:uri="ca74a85f-cf1c-4380-ae5c-01330fa3e6d9"/>
    <ds:schemaRef ds:uri="cf89a0f4-8fb6-4761-b745-c748c98cb63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E98343-2066-4C22-A8C7-46B0862D46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Smith</dc:creator>
  <cp:lastModifiedBy>Lydia Lyons</cp:lastModifiedBy>
  <cp:revision>4</cp:revision>
  <dcterms:created xsi:type="dcterms:W3CDTF">2025-10-21T10:00:30Z</dcterms:created>
  <dcterms:modified xsi:type="dcterms:W3CDTF">2025-11-06T11:38:22Z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MediaServiceImageTags">
    <vt:lpwstr/>
  </property>
</Properties>
</file>