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Veggie Meatballs in Tomato Sauce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39469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Chicken, Stuffing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197364" y="598370"/>
            <a:ext cx="11197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choice of Burger (Beef &amp; Bean or Vegan) with Toppings and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82736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Tomato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Carbonara Pasta with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867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501778"/>
            <a:ext cx="132554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A choice of BBQ or Lemon &amp; Herb Chicken or Vegan Quorn, with Seasoned Potatoes and Salads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or Salmon Fishcake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97364" y="13221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1561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109439" y="4403919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3164" y="865332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39B9C09-5614-F215-9E5F-2B4B45BDB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3" y="612035"/>
            <a:ext cx="362631" cy="505651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1A0811D2-D3F1-A7C3-4C81-EE6DB9D7F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762">
            <a:off x="3624926" y="947090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08523" y="1770463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76016" y="1814472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89" name="Picture 88" descr="A picture containing graphics, font, text, graphic design&#10;&#10;Description automatically generated">
            <a:extLst>
              <a:ext uri="{FF2B5EF4-FFF2-40B4-BE49-F238E27FC236}">
                <a16:creationId xmlns:a16="http://schemas.microsoft.com/office/drawing/2014/main" id="{8D552315-F2FB-8A39-77F0-0339FA16B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6" y="2221092"/>
            <a:ext cx="740364" cy="280685"/>
          </a:xfrm>
          <a:prstGeom prst="rect">
            <a:avLst/>
          </a:prstGeom>
        </p:spPr>
      </p:pic>
      <p:pic>
        <p:nvPicPr>
          <p:cNvPr id="94" name="Picture 93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D7E849DB-7B73-0C45-F7BF-3789D8FB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3" y="3830984"/>
            <a:ext cx="588953" cy="58895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29/01/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26/02/2024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25/03/2024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06/11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04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11/03/2024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01/01/2024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12/02/2024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18/03/2024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9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8508" y="2637585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27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SD2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V188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Tomato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SD11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35081" y="3401488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D234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605791" y="2550536"/>
            <a:ext cx="158486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V237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Veggie Meatballs in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V225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Tomato Sauce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SD84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4644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691266" y="2201716"/>
            <a:ext cx="14188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C86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Chef Shilpa’s Chicken Korma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343911" y="517398"/>
            <a:ext cx="138662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SD40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Stuffing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SD82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SD118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695" y="940052"/>
            <a:ext cx="1332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V232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SD40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Stuffing,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Roast Potatoes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D223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3874337" y="550669"/>
            <a:ext cx="1472709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BB1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Beef &amp; Bean Burger or  </a:t>
            </a:r>
            <a:r>
              <a:rPr lang="en-GB" sz="750" b="1">
                <a:latin typeface="Century Gothic"/>
              </a:rPr>
              <a:t>V236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Vegan Burger in a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SD17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Bun with a choice of Toppings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(See concept guide for toppings: </a:t>
            </a:r>
            <a:r>
              <a:rPr lang="en-GB" sz="750" b="1">
                <a:latin typeface="Century Gothic"/>
              </a:rPr>
              <a:t>BB5-BB22)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SD6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Potato Wedges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D168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4688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Fishfingers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165131" y="2603697"/>
            <a:ext cx="146629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Cheese Omelette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D85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493213" y="3792282"/>
            <a:ext cx="13705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V225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To</a:t>
            </a:r>
            <a:r>
              <a:rPr kumimoji="0" lang="en-GB" sz="75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mato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Pasta,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PK1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Creamy Tomato Pasta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PK2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 Carbonara Pasta with a choice of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(See concept guide for toppings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PK3 PK4 V85 V216)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D233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C59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74811" y="938461"/>
            <a:ext cx="15339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Veggie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SD8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Spaghetti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V233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GB" sz="750">
                <a:latin typeface="Century Gothic"/>
              </a:rPr>
              <a:t>Bolognaise with </a:t>
            </a:r>
            <a:r>
              <a:rPr lang="en-GB" sz="750" b="1">
                <a:latin typeface="Century Gothic"/>
              </a:rPr>
              <a:t>SD50</a:t>
            </a:r>
            <a:r>
              <a:rPr lang="en-GB" sz="750">
                <a:latin typeface="Century Gothic"/>
              </a:rPr>
              <a:t>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D198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329177" y="3770417"/>
            <a:ext cx="134819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P3/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C6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SD116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Onions and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539" y="4230436"/>
            <a:ext cx="12865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V238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SD116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Onions and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46545" y="3478503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D224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68843" y="3251916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V211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latin typeface="Century Gothic" panose="020B0502020202020204" pitchFamily="34" charset="0"/>
              </a:rPr>
              <a:t>D242 </a:t>
            </a:r>
            <a:r>
              <a:rPr lang="en-GB" sz="750">
                <a:latin typeface="Century Gothic" panose="020B0502020202020204" pitchFamily="34" charset="0"/>
              </a:rPr>
              <a:t>Apple Crumble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668" y="3006926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02657" y="2191256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Fishfingers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58018" y="3081124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74724" y="4960365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D231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178537" y="943003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V191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Cheesy Bean Pasty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486461" y="540563"/>
            <a:ext cx="138662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V231</a:t>
            </a: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Cheese and Tomato Pizza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SB9</a:t>
            </a:r>
            <a:r>
              <a:rPr kumimoji="0" lang="en-US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 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44869" y="999252"/>
            <a:ext cx="12493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V235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12929" y="509969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D177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2977" y="4822735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P19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V234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D230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294611" y="2145727"/>
            <a:ext cx="137036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QB14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BBQ Chicken/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V205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BBQ Quorn or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Lemon &amp; Herb Chicken/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QB10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Lemon &amp; Herb Quorn,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QB16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Seasoned Potatoes and a choice of Salads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(See concept guide for salads QB2 QB3 QB4 QB5)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32190" y="507064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D225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3214" y="4769372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631823" y="557384"/>
            <a:ext cx="156953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latin typeface="Century Gothic" panose="020B0502020202020204" pitchFamily="34" charset="0"/>
              </a:rPr>
              <a:t>SD8</a:t>
            </a:r>
            <a:r>
              <a:rPr lang="en-GB" sz="750">
                <a:latin typeface="Century Gothic" panose="020B0502020202020204" pitchFamily="34" charset="0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B48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Bolognaise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SD50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601980" y="4990996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D176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42231" y="3774389"/>
            <a:ext cx="1548005" cy="4385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F6/F29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Fishfingers/ Salmon </a:t>
            </a:r>
            <a:r>
              <a:rPr lang="en-GB" sz="750">
                <a:latin typeface="Century Gothic"/>
              </a:rPr>
              <a:t>Fishcakes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with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SD5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Chips &amp; </a:t>
            </a:r>
            <a:r>
              <a:rPr lang="en-GB" sz="750" b="1">
                <a:latin typeface="Century Gothic"/>
              </a:rPr>
              <a:t>SD14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082986" y="3364399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D57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76811" y="5445439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1590" y="5420216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Plant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100522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13601" y="14184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08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37737" y="326023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2782" y="34682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8112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62076" y="305224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65618" y="480794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784383" y="5070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62782" y="475036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9345" y="50236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483689" y="42309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479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V11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5074" y="42055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B49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V205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SD5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0736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1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6e1e0a47-ab42-4430-94e8-3d4d86c1f956"/>
    <ds:schemaRef ds:uri="http://schemas.microsoft.com/office/2006/documentManagement/types"/>
    <ds:schemaRef ds:uri="http://purl.org/dc/elements/1.1/"/>
    <ds:schemaRef ds:uri="4ff6cdd7-f66e-47e1-87c6-2be81c84d476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858</Words>
  <Application>Microsoft Office PowerPoint</Application>
  <PresentationFormat>A4 Paper (210x297 mm)</PresentationFormat>
  <Paragraphs>187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Jennifer Proud</cp:lastModifiedBy>
  <cp:revision>2</cp:revision>
  <cp:lastPrinted>2020-03-11T16:56:56Z</cp:lastPrinted>
  <dcterms:created xsi:type="dcterms:W3CDTF">2014-08-19T19:35:20Z</dcterms:created>
  <dcterms:modified xsi:type="dcterms:W3CDTF">2024-01-15T08:15:35Z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