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6" r:id="rId8"/>
    <p:sldId id="262" r:id="rId9"/>
    <p:sldId id="263" r:id="rId10"/>
    <p:sldId id="278" r:id="rId11"/>
    <p:sldId id="264" r:id="rId12"/>
    <p:sldId id="265" r:id="rId13"/>
    <p:sldId id="266" r:id="rId14"/>
    <p:sldId id="267" r:id="rId15"/>
    <p:sldId id="268" r:id="rId16"/>
    <p:sldId id="269" r:id="rId17"/>
    <p:sldId id="270" r:id="rId18"/>
    <p:sldId id="271" r:id="rId19"/>
    <p:sldId id="277" r:id="rId20"/>
    <p:sldId id="275"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573EF-987A-470D-A71F-54AD845841BC}" v="44" dt="2024-09-07T11:55:51.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660"/>
  </p:normalViewPr>
  <p:slideViewPr>
    <p:cSldViewPr snapToGrid="0">
      <p:cViewPr varScale="1">
        <p:scale>
          <a:sx n="69" d="100"/>
          <a:sy n="69" d="100"/>
        </p:scale>
        <p:origin x="9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6" Type="http://schemas.openxmlformats.org/officeDocument/2006/relationships/image" Target="../media/image58.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6" Type="http://schemas.openxmlformats.org/officeDocument/2006/relationships/image" Target="../media/image58.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5908B8A8-67A4-485B-AAFD-831CD462E69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2790292-1193-4B5E-873C-4CFDA15CFFBC}">
      <dgm:prSet/>
      <dgm:spPr/>
      <dgm:t>
        <a:bodyPr/>
        <a:lstStyle/>
        <a:p>
          <a:r>
            <a:rPr lang="en-GB" dirty="0"/>
            <a:t>We aspire to be an outstanding, values-based school at the heart of our diverse community. </a:t>
          </a:r>
          <a:endParaRPr lang="en-US" dirty="0"/>
        </a:p>
      </dgm:t>
    </dgm:pt>
    <dgm:pt modelId="{F4FCB5E9-EF05-4F7A-BE5A-E4EA3E59D4DB}" type="parTrans" cxnId="{78A11321-21ED-4BC1-8C9C-A803C3E1689F}">
      <dgm:prSet/>
      <dgm:spPr/>
      <dgm:t>
        <a:bodyPr/>
        <a:lstStyle/>
        <a:p>
          <a:endParaRPr lang="en-US"/>
        </a:p>
      </dgm:t>
    </dgm:pt>
    <dgm:pt modelId="{67F1E8D4-B114-4FCD-96AB-C51BEE1AA12F}" type="sibTrans" cxnId="{78A11321-21ED-4BC1-8C9C-A803C3E1689F}">
      <dgm:prSet/>
      <dgm:spPr/>
      <dgm:t>
        <a:bodyPr/>
        <a:lstStyle/>
        <a:p>
          <a:endParaRPr lang="en-US"/>
        </a:p>
      </dgm:t>
    </dgm:pt>
    <dgm:pt modelId="{98B22930-DB5C-403A-9CFE-92900964622F}">
      <dgm:prSet/>
      <dgm:spPr/>
      <dgm:t>
        <a:bodyPr/>
        <a:lstStyle/>
        <a:p>
          <a:r>
            <a:rPr lang="en-GB"/>
            <a:t>Striving for excellence, our focus is to enable our children to be resilient and independent learners whilst also considerate of others. </a:t>
          </a:r>
          <a:endParaRPr lang="en-US"/>
        </a:p>
      </dgm:t>
    </dgm:pt>
    <dgm:pt modelId="{37CB9E7F-C95D-4205-962B-EDB422F87FB6}" type="parTrans" cxnId="{68C638D0-B618-43FC-8608-9D5C71022EF5}">
      <dgm:prSet/>
      <dgm:spPr/>
      <dgm:t>
        <a:bodyPr/>
        <a:lstStyle/>
        <a:p>
          <a:endParaRPr lang="en-US"/>
        </a:p>
      </dgm:t>
    </dgm:pt>
    <dgm:pt modelId="{03983B31-7AF9-45E0-8A1D-CE611AA858C7}" type="sibTrans" cxnId="{68C638D0-B618-43FC-8608-9D5C71022EF5}">
      <dgm:prSet/>
      <dgm:spPr/>
      <dgm:t>
        <a:bodyPr/>
        <a:lstStyle/>
        <a:p>
          <a:endParaRPr lang="en-US"/>
        </a:p>
      </dgm:t>
    </dgm:pt>
    <dgm:pt modelId="{872AE4CC-9E5D-428B-8833-1009C4A475D8}">
      <dgm:prSet/>
      <dgm:spPr/>
      <dgm:t>
        <a:bodyPr/>
        <a:lstStyle/>
        <a:p>
          <a:r>
            <a:rPr lang="en-GB"/>
            <a:t>Through an all-encompassing curriculum, our children will achieve their highest potential and have a firm foundation on which to build successful and productive lives in an ever-changing world. </a:t>
          </a:r>
          <a:endParaRPr lang="en-US"/>
        </a:p>
      </dgm:t>
    </dgm:pt>
    <dgm:pt modelId="{6A49E6E7-1336-4513-92E5-ABE677A740B9}" type="parTrans" cxnId="{154C9E43-96C6-49CB-8515-E1E59E5471F4}">
      <dgm:prSet/>
      <dgm:spPr/>
      <dgm:t>
        <a:bodyPr/>
        <a:lstStyle/>
        <a:p>
          <a:endParaRPr lang="en-US"/>
        </a:p>
      </dgm:t>
    </dgm:pt>
    <dgm:pt modelId="{012BDFEE-B06B-4F2D-8B3D-10979BEE2740}" type="sibTrans" cxnId="{154C9E43-96C6-49CB-8515-E1E59E5471F4}">
      <dgm:prSet/>
      <dgm:spPr/>
      <dgm:t>
        <a:bodyPr/>
        <a:lstStyle/>
        <a:p>
          <a:endParaRPr lang="en-US"/>
        </a:p>
      </dgm:t>
    </dgm:pt>
    <dgm:pt modelId="{85212C3A-DBBB-4A8C-B8B7-29E9B78B3B03}">
      <dgm:prSet custT="1"/>
      <dgm:spPr/>
      <dgm:t>
        <a:bodyPr/>
        <a:lstStyle/>
        <a:p>
          <a:pPr>
            <a:buNone/>
          </a:pPr>
          <a:r>
            <a:rPr lang="en-GB" sz="2400" b="1" i="1" dirty="0"/>
            <a:t>Aspire		    Succeed		 Excel</a:t>
          </a:r>
          <a:endParaRPr lang="en-US" sz="2400" dirty="0"/>
        </a:p>
      </dgm:t>
    </dgm:pt>
    <dgm:pt modelId="{D68864E7-616B-4755-A6BA-C012AF908C13}" type="parTrans" cxnId="{1585C4D2-5FCF-4378-8ECD-C77214B89810}">
      <dgm:prSet/>
      <dgm:spPr/>
      <dgm:t>
        <a:bodyPr/>
        <a:lstStyle/>
        <a:p>
          <a:endParaRPr lang="en-US"/>
        </a:p>
      </dgm:t>
    </dgm:pt>
    <dgm:pt modelId="{B9806C72-3A93-4E42-8F98-F751A1B57008}" type="sibTrans" cxnId="{1585C4D2-5FCF-4378-8ECD-C77214B89810}">
      <dgm:prSet/>
      <dgm:spPr/>
      <dgm:t>
        <a:bodyPr/>
        <a:lstStyle/>
        <a:p>
          <a:endParaRPr lang="en-US"/>
        </a:p>
      </dgm:t>
    </dgm:pt>
    <dgm:pt modelId="{47A0292E-32B2-4ECB-9146-1417525B8F52}" type="pres">
      <dgm:prSet presAssocID="{5908B8A8-67A4-485B-AAFD-831CD462E694}" presName="linear" presStyleCnt="0">
        <dgm:presLayoutVars>
          <dgm:animLvl val="lvl"/>
          <dgm:resizeHandles val="exact"/>
        </dgm:presLayoutVars>
      </dgm:prSet>
      <dgm:spPr/>
    </dgm:pt>
    <dgm:pt modelId="{BE51A511-9A6C-4080-9838-AB4973A99494}" type="pres">
      <dgm:prSet presAssocID="{62790292-1193-4B5E-873C-4CFDA15CFFBC}" presName="parentText" presStyleLbl="node1" presStyleIdx="0" presStyleCnt="3">
        <dgm:presLayoutVars>
          <dgm:chMax val="0"/>
          <dgm:bulletEnabled val="1"/>
        </dgm:presLayoutVars>
      </dgm:prSet>
      <dgm:spPr/>
    </dgm:pt>
    <dgm:pt modelId="{74555B45-05AB-41D2-A899-D780C150CD50}" type="pres">
      <dgm:prSet presAssocID="{67F1E8D4-B114-4FCD-96AB-C51BEE1AA12F}" presName="spacer" presStyleCnt="0"/>
      <dgm:spPr/>
    </dgm:pt>
    <dgm:pt modelId="{1087AFDC-8733-43A1-A61D-2EFCF70D8178}" type="pres">
      <dgm:prSet presAssocID="{98B22930-DB5C-403A-9CFE-92900964622F}" presName="parentText" presStyleLbl="node1" presStyleIdx="1" presStyleCnt="3">
        <dgm:presLayoutVars>
          <dgm:chMax val="0"/>
          <dgm:bulletEnabled val="1"/>
        </dgm:presLayoutVars>
      </dgm:prSet>
      <dgm:spPr/>
    </dgm:pt>
    <dgm:pt modelId="{E2F5BAD6-14F2-439D-80A2-BA63603A9CB4}" type="pres">
      <dgm:prSet presAssocID="{03983B31-7AF9-45E0-8A1D-CE611AA858C7}" presName="spacer" presStyleCnt="0"/>
      <dgm:spPr/>
    </dgm:pt>
    <dgm:pt modelId="{62958D36-DB8A-4303-84AB-C73DB7565F6B}" type="pres">
      <dgm:prSet presAssocID="{872AE4CC-9E5D-428B-8833-1009C4A475D8}" presName="parentText" presStyleLbl="node1" presStyleIdx="2" presStyleCnt="3">
        <dgm:presLayoutVars>
          <dgm:chMax val="0"/>
          <dgm:bulletEnabled val="1"/>
        </dgm:presLayoutVars>
      </dgm:prSet>
      <dgm:spPr/>
    </dgm:pt>
    <dgm:pt modelId="{42AF255A-E5C1-488C-8150-C977E1BCF463}" type="pres">
      <dgm:prSet presAssocID="{872AE4CC-9E5D-428B-8833-1009C4A475D8}" presName="childText" presStyleLbl="revTx" presStyleIdx="0" presStyleCnt="1" custLinFactNeighborX="-571" custLinFactNeighborY="36637">
        <dgm:presLayoutVars>
          <dgm:bulletEnabled val="1"/>
        </dgm:presLayoutVars>
      </dgm:prSet>
      <dgm:spPr/>
    </dgm:pt>
  </dgm:ptLst>
  <dgm:cxnLst>
    <dgm:cxn modelId="{78A11321-21ED-4BC1-8C9C-A803C3E1689F}" srcId="{5908B8A8-67A4-485B-AAFD-831CD462E694}" destId="{62790292-1193-4B5E-873C-4CFDA15CFFBC}" srcOrd="0" destOrd="0" parTransId="{F4FCB5E9-EF05-4F7A-BE5A-E4EA3E59D4DB}" sibTransId="{67F1E8D4-B114-4FCD-96AB-C51BEE1AA12F}"/>
    <dgm:cxn modelId="{4EA4AA62-9BDB-43FA-BF35-E4FB20A2E05E}" type="presOf" srcId="{98B22930-DB5C-403A-9CFE-92900964622F}" destId="{1087AFDC-8733-43A1-A61D-2EFCF70D8178}" srcOrd="0" destOrd="0" presId="urn:microsoft.com/office/officeart/2005/8/layout/vList2"/>
    <dgm:cxn modelId="{154C9E43-96C6-49CB-8515-E1E59E5471F4}" srcId="{5908B8A8-67A4-485B-AAFD-831CD462E694}" destId="{872AE4CC-9E5D-428B-8833-1009C4A475D8}" srcOrd="2" destOrd="0" parTransId="{6A49E6E7-1336-4513-92E5-ABE677A740B9}" sibTransId="{012BDFEE-B06B-4F2D-8B3D-10979BEE2740}"/>
    <dgm:cxn modelId="{8B23739F-494B-41C7-BA4C-AB198CF8976B}" type="presOf" srcId="{5908B8A8-67A4-485B-AAFD-831CD462E694}" destId="{47A0292E-32B2-4ECB-9146-1417525B8F52}" srcOrd="0" destOrd="0" presId="urn:microsoft.com/office/officeart/2005/8/layout/vList2"/>
    <dgm:cxn modelId="{68C638D0-B618-43FC-8608-9D5C71022EF5}" srcId="{5908B8A8-67A4-485B-AAFD-831CD462E694}" destId="{98B22930-DB5C-403A-9CFE-92900964622F}" srcOrd="1" destOrd="0" parTransId="{37CB9E7F-C95D-4205-962B-EDB422F87FB6}" sibTransId="{03983B31-7AF9-45E0-8A1D-CE611AA858C7}"/>
    <dgm:cxn modelId="{1585C4D2-5FCF-4378-8ECD-C77214B89810}" srcId="{872AE4CC-9E5D-428B-8833-1009C4A475D8}" destId="{85212C3A-DBBB-4A8C-B8B7-29E9B78B3B03}" srcOrd="0" destOrd="0" parTransId="{D68864E7-616B-4755-A6BA-C012AF908C13}" sibTransId="{B9806C72-3A93-4E42-8F98-F751A1B57008}"/>
    <dgm:cxn modelId="{97FBBCD7-3C0E-40AC-9D80-BC7DA137C6A4}" type="presOf" srcId="{872AE4CC-9E5D-428B-8833-1009C4A475D8}" destId="{62958D36-DB8A-4303-84AB-C73DB7565F6B}" srcOrd="0" destOrd="0" presId="urn:microsoft.com/office/officeart/2005/8/layout/vList2"/>
    <dgm:cxn modelId="{4B9BAFEB-3258-4C78-BC6B-9BAA64EBA5ED}" type="presOf" srcId="{62790292-1193-4B5E-873C-4CFDA15CFFBC}" destId="{BE51A511-9A6C-4080-9838-AB4973A99494}" srcOrd="0" destOrd="0" presId="urn:microsoft.com/office/officeart/2005/8/layout/vList2"/>
    <dgm:cxn modelId="{D5C545F6-4FA0-4818-B7B6-0CC3B7ED11A0}" type="presOf" srcId="{85212C3A-DBBB-4A8C-B8B7-29E9B78B3B03}" destId="{42AF255A-E5C1-488C-8150-C977E1BCF463}" srcOrd="0" destOrd="0" presId="urn:microsoft.com/office/officeart/2005/8/layout/vList2"/>
    <dgm:cxn modelId="{8E6A257A-FE8A-420E-B83F-C190E4F421FE}" type="presParOf" srcId="{47A0292E-32B2-4ECB-9146-1417525B8F52}" destId="{BE51A511-9A6C-4080-9838-AB4973A99494}" srcOrd="0" destOrd="0" presId="urn:microsoft.com/office/officeart/2005/8/layout/vList2"/>
    <dgm:cxn modelId="{F7492161-EE47-4A24-BEF6-A433DEBE44E6}" type="presParOf" srcId="{47A0292E-32B2-4ECB-9146-1417525B8F52}" destId="{74555B45-05AB-41D2-A899-D780C150CD50}" srcOrd="1" destOrd="0" presId="urn:microsoft.com/office/officeart/2005/8/layout/vList2"/>
    <dgm:cxn modelId="{B9F95058-DB8F-4F79-AC21-B8636B72CE0F}" type="presParOf" srcId="{47A0292E-32B2-4ECB-9146-1417525B8F52}" destId="{1087AFDC-8733-43A1-A61D-2EFCF70D8178}" srcOrd="2" destOrd="0" presId="urn:microsoft.com/office/officeart/2005/8/layout/vList2"/>
    <dgm:cxn modelId="{793B4F21-0A6F-4D84-9FD9-E54AA8711246}" type="presParOf" srcId="{47A0292E-32B2-4ECB-9146-1417525B8F52}" destId="{E2F5BAD6-14F2-439D-80A2-BA63603A9CB4}" srcOrd="3" destOrd="0" presId="urn:microsoft.com/office/officeart/2005/8/layout/vList2"/>
    <dgm:cxn modelId="{45D4DDD2-BA21-407F-BB43-2A17231493C5}" type="presParOf" srcId="{47A0292E-32B2-4ECB-9146-1417525B8F52}" destId="{62958D36-DB8A-4303-84AB-C73DB7565F6B}" srcOrd="4" destOrd="0" presId="urn:microsoft.com/office/officeart/2005/8/layout/vList2"/>
    <dgm:cxn modelId="{62DA6304-52D4-4DCD-B9AD-A76CE5E309A7}" type="presParOf" srcId="{47A0292E-32B2-4ECB-9146-1417525B8F52}" destId="{42AF255A-E5C1-488C-8150-C977E1BCF46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5B19A-CAB9-47AF-AC83-FB50C7EA21A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B04B0F7-90FA-41E5-A4FA-B64D74642FCD}">
      <dgm:prSet/>
      <dgm:spPr/>
      <dgm:t>
        <a:bodyPr/>
        <a:lstStyle/>
        <a:p>
          <a:r>
            <a:rPr lang="en-GB"/>
            <a:t>Games Skills</a:t>
          </a:r>
          <a:endParaRPr lang="en-US"/>
        </a:p>
      </dgm:t>
    </dgm:pt>
    <dgm:pt modelId="{E9954816-2128-40BF-BCBE-EB00050EF876}" type="parTrans" cxnId="{C137F938-7D99-42E2-BCB4-0E5E5B8CE50B}">
      <dgm:prSet/>
      <dgm:spPr/>
      <dgm:t>
        <a:bodyPr/>
        <a:lstStyle/>
        <a:p>
          <a:endParaRPr lang="en-US"/>
        </a:p>
      </dgm:t>
    </dgm:pt>
    <dgm:pt modelId="{6E614EBB-B7FA-4C74-892B-074397A5543F}" type="sibTrans" cxnId="{C137F938-7D99-42E2-BCB4-0E5E5B8CE50B}">
      <dgm:prSet/>
      <dgm:spPr/>
      <dgm:t>
        <a:bodyPr/>
        <a:lstStyle/>
        <a:p>
          <a:endParaRPr lang="en-US"/>
        </a:p>
      </dgm:t>
    </dgm:pt>
    <dgm:pt modelId="{8274E4CD-2ADD-4CC7-B1A0-8F3930143FD1}">
      <dgm:prSet/>
      <dgm:spPr/>
      <dgm:t>
        <a:bodyPr/>
        <a:lstStyle/>
        <a:p>
          <a:r>
            <a:rPr lang="en-GB"/>
            <a:t>Tennis</a:t>
          </a:r>
          <a:endParaRPr lang="en-US"/>
        </a:p>
      </dgm:t>
    </dgm:pt>
    <dgm:pt modelId="{ACBD901F-77DC-480D-8889-0FEE4E9DB1BB}" type="parTrans" cxnId="{B430678C-B52F-4774-A47F-AA39448C1C66}">
      <dgm:prSet/>
      <dgm:spPr/>
      <dgm:t>
        <a:bodyPr/>
        <a:lstStyle/>
        <a:p>
          <a:endParaRPr lang="en-US"/>
        </a:p>
      </dgm:t>
    </dgm:pt>
    <dgm:pt modelId="{618C9037-80CD-4D86-9E91-50BBF561AE23}" type="sibTrans" cxnId="{B430678C-B52F-4774-A47F-AA39448C1C66}">
      <dgm:prSet/>
      <dgm:spPr/>
      <dgm:t>
        <a:bodyPr/>
        <a:lstStyle/>
        <a:p>
          <a:endParaRPr lang="en-US"/>
        </a:p>
      </dgm:t>
    </dgm:pt>
    <dgm:pt modelId="{5344183A-D142-472B-B87C-E87478E9739B}">
      <dgm:prSet/>
      <dgm:spPr/>
      <dgm:t>
        <a:bodyPr/>
        <a:lstStyle/>
        <a:p>
          <a:r>
            <a:rPr lang="en-GB"/>
            <a:t>Gymnastics</a:t>
          </a:r>
          <a:endParaRPr lang="en-US"/>
        </a:p>
      </dgm:t>
    </dgm:pt>
    <dgm:pt modelId="{595D10BA-34CE-4A49-A2EB-5235490ED6AC}" type="parTrans" cxnId="{0B9091A7-B2E1-44A5-B92C-C20667065869}">
      <dgm:prSet/>
      <dgm:spPr/>
      <dgm:t>
        <a:bodyPr/>
        <a:lstStyle/>
        <a:p>
          <a:endParaRPr lang="en-US"/>
        </a:p>
      </dgm:t>
    </dgm:pt>
    <dgm:pt modelId="{6D2778CB-AD12-4B60-9A27-7A38FF7EE4C9}" type="sibTrans" cxnId="{0B9091A7-B2E1-44A5-B92C-C20667065869}">
      <dgm:prSet/>
      <dgm:spPr/>
      <dgm:t>
        <a:bodyPr/>
        <a:lstStyle/>
        <a:p>
          <a:endParaRPr lang="en-US"/>
        </a:p>
      </dgm:t>
    </dgm:pt>
    <dgm:pt modelId="{535064B9-4E31-4680-9830-02C2EF7FE1AD}">
      <dgm:prSet/>
      <dgm:spPr/>
      <dgm:t>
        <a:bodyPr/>
        <a:lstStyle/>
        <a:p>
          <a:r>
            <a:rPr lang="en-GB"/>
            <a:t>Hockey</a:t>
          </a:r>
          <a:endParaRPr lang="en-US"/>
        </a:p>
      </dgm:t>
    </dgm:pt>
    <dgm:pt modelId="{0276B741-74BB-4D18-9307-C77F8B2C0DA1}" type="parTrans" cxnId="{4657EFB4-005C-4D23-B3FF-14ADBAF58540}">
      <dgm:prSet/>
      <dgm:spPr/>
      <dgm:t>
        <a:bodyPr/>
        <a:lstStyle/>
        <a:p>
          <a:endParaRPr lang="en-US"/>
        </a:p>
      </dgm:t>
    </dgm:pt>
    <dgm:pt modelId="{547E0609-7351-4CE3-A891-D69725BD9659}" type="sibTrans" cxnId="{4657EFB4-005C-4D23-B3FF-14ADBAF58540}">
      <dgm:prSet/>
      <dgm:spPr/>
      <dgm:t>
        <a:bodyPr/>
        <a:lstStyle/>
        <a:p>
          <a:endParaRPr lang="en-US"/>
        </a:p>
      </dgm:t>
    </dgm:pt>
    <dgm:pt modelId="{A65ECE09-C979-4B78-8DA3-AADFEA48430D}">
      <dgm:prSet/>
      <dgm:spPr/>
      <dgm:t>
        <a:bodyPr/>
        <a:lstStyle/>
        <a:p>
          <a:r>
            <a:rPr lang="en-GB"/>
            <a:t>Netball</a:t>
          </a:r>
          <a:endParaRPr lang="en-US"/>
        </a:p>
      </dgm:t>
    </dgm:pt>
    <dgm:pt modelId="{009BC7DF-DB63-4A0E-A992-5CD250FB7448}" type="parTrans" cxnId="{CC2D6D59-EC6C-40EE-91EB-7C839FF25F15}">
      <dgm:prSet/>
      <dgm:spPr/>
      <dgm:t>
        <a:bodyPr/>
        <a:lstStyle/>
        <a:p>
          <a:endParaRPr lang="en-US"/>
        </a:p>
      </dgm:t>
    </dgm:pt>
    <dgm:pt modelId="{BC957E8E-D61B-46A3-B89F-602C3DFDFC66}" type="sibTrans" cxnId="{CC2D6D59-EC6C-40EE-91EB-7C839FF25F15}">
      <dgm:prSet/>
      <dgm:spPr/>
      <dgm:t>
        <a:bodyPr/>
        <a:lstStyle/>
        <a:p>
          <a:endParaRPr lang="en-US"/>
        </a:p>
      </dgm:t>
    </dgm:pt>
    <dgm:pt modelId="{B805D0B0-601D-4D7C-A1FC-EE343A7DE61C}">
      <dgm:prSet/>
      <dgm:spPr/>
      <dgm:t>
        <a:bodyPr/>
        <a:lstStyle/>
        <a:p>
          <a:r>
            <a:rPr lang="en-GB"/>
            <a:t>Dance</a:t>
          </a:r>
          <a:endParaRPr lang="en-US"/>
        </a:p>
      </dgm:t>
    </dgm:pt>
    <dgm:pt modelId="{CDA97BB2-D3CD-48B2-A029-AA26A6C0FD7E}" type="parTrans" cxnId="{75405F66-3C23-4E9C-BA0A-7C21B449D946}">
      <dgm:prSet/>
      <dgm:spPr/>
      <dgm:t>
        <a:bodyPr/>
        <a:lstStyle/>
        <a:p>
          <a:endParaRPr lang="en-US"/>
        </a:p>
      </dgm:t>
    </dgm:pt>
    <dgm:pt modelId="{D03819C3-ABCD-4AF1-B615-D797C6604C3F}" type="sibTrans" cxnId="{75405F66-3C23-4E9C-BA0A-7C21B449D946}">
      <dgm:prSet/>
      <dgm:spPr/>
      <dgm:t>
        <a:bodyPr/>
        <a:lstStyle/>
        <a:p>
          <a:endParaRPr lang="en-US"/>
        </a:p>
      </dgm:t>
    </dgm:pt>
    <dgm:pt modelId="{81FDF27B-5A64-4E42-A7A4-AEDB660BCA94}">
      <dgm:prSet/>
      <dgm:spPr/>
      <dgm:t>
        <a:bodyPr/>
        <a:lstStyle/>
        <a:p>
          <a:r>
            <a:rPr lang="en-GB"/>
            <a:t>Football</a:t>
          </a:r>
          <a:endParaRPr lang="en-US"/>
        </a:p>
      </dgm:t>
    </dgm:pt>
    <dgm:pt modelId="{8320AAEA-BBA2-413D-A69A-7DC63399BB57}" type="parTrans" cxnId="{DC866E24-C0A8-4691-B59B-7DA1177F5F2F}">
      <dgm:prSet/>
      <dgm:spPr/>
      <dgm:t>
        <a:bodyPr/>
        <a:lstStyle/>
        <a:p>
          <a:endParaRPr lang="en-US"/>
        </a:p>
      </dgm:t>
    </dgm:pt>
    <dgm:pt modelId="{B7913176-D6F6-4C16-8564-2E1AF7CB791D}" type="sibTrans" cxnId="{DC866E24-C0A8-4691-B59B-7DA1177F5F2F}">
      <dgm:prSet/>
      <dgm:spPr/>
      <dgm:t>
        <a:bodyPr/>
        <a:lstStyle/>
        <a:p>
          <a:endParaRPr lang="en-US"/>
        </a:p>
      </dgm:t>
    </dgm:pt>
    <dgm:pt modelId="{0FEE85D6-CA2B-438D-8BB0-7B4F15636195}">
      <dgm:prSet/>
      <dgm:spPr/>
      <dgm:t>
        <a:bodyPr/>
        <a:lstStyle/>
        <a:p>
          <a:r>
            <a:rPr lang="en-GB"/>
            <a:t>Rugby</a:t>
          </a:r>
          <a:endParaRPr lang="en-US"/>
        </a:p>
      </dgm:t>
    </dgm:pt>
    <dgm:pt modelId="{46A76C61-911F-44C2-8B55-4230C2B14F97}" type="parTrans" cxnId="{D0504901-8798-4FA3-B574-ECF352505FA5}">
      <dgm:prSet/>
      <dgm:spPr/>
      <dgm:t>
        <a:bodyPr/>
        <a:lstStyle/>
        <a:p>
          <a:endParaRPr lang="en-US"/>
        </a:p>
      </dgm:t>
    </dgm:pt>
    <dgm:pt modelId="{747505E4-714C-4D49-8D5C-0A1D266DDFB3}" type="sibTrans" cxnId="{D0504901-8798-4FA3-B574-ECF352505FA5}">
      <dgm:prSet/>
      <dgm:spPr/>
      <dgm:t>
        <a:bodyPr/>
        <a:lstStyle/>
        <a:p>
          <a:endParaRPr lang="en-US"/>
        </a:p>
      </dgm:t>
    </dgm:pt>
    <dgm:pt modelId="{9D04BD40-B0D1-4164-8A0D-F58EDE980024}">
      <dgm:prSet/>
      <dgm:spPr/>
      <dgm:t>
        <a:bodyPr/>
        <a:lstStyle/>
        <a:p>
          <a:r>
            <a:rPr lang="en-GB"/>
            <a:t>Country Dance</a:t>
          </a:r>
          <a:endParaRPr lang="en-US"/>
        </a:p>
      </dgm:t>
    </dgm:pt>
    <dgm:pt modelId="{794D3F26-94F0-42F9-9B39-F21D2CEAFDE1}" type="parTrans" cxnId="{C6C18F6D-3291-4A44-A20A-B6B0BBAB027F}">
      <dgm:prSet/>
      <dgm:spPr/>
      <dgm:t>
        <a:bodyPr/>
        <a:lstStyle/>
        <a:p>
          <a:endParaRPr lang="en-US"/>
        </a:p>
      </dgm:t>
    </dgm:pt>
    <dgm:pt modelId="{C8266E61-FB27-41A1-8CF7-F0ECF7E8E933}" type="sibTrans" cxnId="{C6C18F6D-3291-4A44-A20A-B6B0BBAB027F}">
      <dgm:prSet/>
      <dgm:spPr/>
      <dgm:t>
        <a:bodyPr/>
        <a:lstStyle/>
        <a:p>
          <a:endParaRPr lang="en-US"/>
        </a:p>
      </dgm:t>
    </dgm:pt>
    <dgm:pt modelId="{6D84C6EC-9C0A-4FE5-9617-AE1661546E70}">
      <dgm:prSet/>
      <dgm:spPr/>
      <dgm:t>
        <a:bodyPr/>
        <a:lstStyle/>
        <a:p>
          <a:r>
            <a:rPr lang="en-GB"/>
            <a:t>Athletics</a:t>
          </a:r>
          <a:endParaRPr lang="en-US"/>
        </a:p>
      </dgm:t>
    </dgm:pt>
    <dgm:pt modelId="{B6551473-BB19-4286-A5CB-96839AEB6FC7}" type="parTrans" cxnId="{1C44AB13-09E5-46DE-B996-28F7EFC1B8C1}">
      <dgm:prSet/>
      <dgm:spPr/>
      <dgm:t>
        <a:bodyPr/>
        <a:lstStyle/>
        <a:p>
          <a:endParaRPr lang="en-US"/>
        </a:p>
      </dgm:t>
    </dgm:pt>
    <dgm:pt modelId="{F8C0DAC4-69DF-4D05-859C-55B4C9C7B230}" type="sibTrans" cxnId="{1C44AB13-09E5-46DE-B996-28F7EFC1B8C1}">
      <dgm:prSet/>
      <dgm:spPr/>
      <dgm:t>
        <a:bodyPr/>
        <a:lstStyle/>
        <a:p>
          <a:endParaRPr lang="en-US"/>
        </a:p>
      </dgm:t>
    </dgm:pt>
    <dgm:pt modelId="{AEC009AF-709C-4E7F-9328-F9DB056CD45D}">
      <dgm:prSet/>
      <dgm:spPr/>
      <dgm:t>
        <a:bodyPr/>
        <a:lstStyle/>
        <a:p>
          <a:r>
            <a:rPr lang="en-GB"/>
            <a:t>Striking and Fielding</a:t>
          </a:r>
          <a:endParaRPr lang="en-US"/>
        </a:p>
      </dgm:t>
    </dgm:pt>
    <dgm:pt modelId="{839D4199-CA8C-44EB-8A91-920FC0113F57}" type="parTrans" cxnId="{770F34D4-D137-4A77-9A38-6D2B2675B991}">
      <dgm:prSet/>
      <dgm:spPr/>
      <dgm:t>
        <a:bodyPr/>
        <a:lstStyle/>
        <a:p>
          <a:endParaRPr lang="en-US"/>
        </a:p>
      </dgm:t>
    </dgm:pt>
    <dgm:pt modelId="{C3B9E46A-4BC2-4FD9-9802-F5953A38EB3B}" type="sibTrans" cxnId="{770F34D4-D137-4A77-9A38-6D2B2675B991}">
      <dgm:prSet/>
      <dgm:spPr/>
      <dgm:t>
        <a:bodyPr/>
        <a:lstStyle/>
        <a:p>
          <a:endParaRPr lang="en-US"/>
        </a:p>
      </dgm:t>
    </dgm:pt>
    <dgm:pt modelId="{4C2D4CFD-D4E5-451D-B84B-DCDA781BB4EE}" type="pres">
      <dgm:prSet presAssocID="{3E15B19A-CAB9-47AF-AC83-FB50C7EA21AF}" presName="vert0" presStyleCnt="0">
        <dgm:presLayoutVars>
          <dgm:dir/>
          <dgm:animOne val="branch"/>
          <dgm:animLvl val="lvl"/>
        </dgm:presLayoutVars>
      </dgm:prSet>
      <dgm:spPr/>
    </dgm:pt>
    <dgm:pt modelId="{D5483087-3347-45E9-BACA-78F370C111D8}" type="pres">
      <dgm:prSet presAssocID="{8B04B0F7-90FA-41E5-A4FA-B64D74642FCD}" presName="thickLine" presStyleLbl="alignNode1" presStyleIdx="0" presStyleCnt="11"/>
      <dgm:spPr/>
    </dgm:pt>
    <dgm:pt modelId="{1D0B279D-0FEC-44E8-AED5-6D6EDDBA5BE8}" type="pres">
      <dgm:prSet presAssocID="{8B04B0F7-90FA-41E5-A4FA-B64D74642FCD}" presName="horz1" presStyleCnt="0"/>
      <dgm:spPr/>
    </dgm:pt>
    <dgm:pt modelId="{9AD6E611-DDC5-4E77-971E-D1B464A4BA45}" type="pres">
      <dgm:prSet presAssocID="{8B04B0F7-90FA-41E5-A4FA-B64D74642FCD}" presName="tx1" presStyleLbl="revTx" presStyleIdx="0" presStyleCnt="11"/>
      <dgm:spPr/>
    </dgm:pt>
    <dgm:pt modelId="{53532EAB-8C98-4453-B12E-9D46FCDF58BE}" type="pres">
      <dgm:prSet presAssocID="{8B04B0F7-90FA-41E5-A4FA-B64D74642FCD}" presName="vert1" presStyleCnt="0"/>
      <dgm:spPr/>
    </dgm:pt>
    <dgm:pt modelId="{C7BDE01B-0017-49D1-9977-5F1F2516288C}" type="pres">
      <dgm:prSet presAssocID="{8274E4CD-2ADD-4CC7-B1A0-8F3930143FD1}" presName="thickLine" presStyleLbl="alignNode1" presStyleIdx="1" presStyleCnt="11"/>
      <dgm:spPr/>
    </dgm:pt>
    <dgm:pt modelId="{D487E7BC-05B4-4484-B1BC-6FCFC74CDEDA}" type="pres">
      <dgm:prSet presAssocID="{8274E4CD-2ADD-4CC7-B1A0-8F3930143FD1}" presName="horz1" presStyleCnt="0"/>
      <dgm:spPr/>
    </dgm:pt>
    <dgm:pt modelId="{31DA35AD-C017-442F-B684-98313CAFAD57}" type="pres">
      <dgm:prSet presAssocID="{8274E4CD-2ADD-4CC7-B1A0-8F3930143FD1}" presName="tx1" presStyleLbl="revTx" presStyleIdx="1" presStyleCnt="11"/>
      <dgm:spPr/>
    </dgm:pt>
    <dgm:pt modelId="{292CD46C-8EBA-4519-9B72-7C15D3317622}" type="pres">
      <dgm:prSet presAssocID="{8274E4CD-2ADD-4CC7-B1A0-8F3930143FD1}" presName="vert1" presStyleCnt="0"/>
      <dgm:spPr/>
    </dgm:pt>
    <dgm:pt modelId="{6A5B978F-D4C3-4B38-97E1-3C76FE02BD85}" type="pres">
      <dgm:prSet presAssocID="{5344183A-D142-472B-B87C-E87478E9739B}" presName="thickLine" presStyleLbl="alignNode1" presStyleIdx="2" presStyleCnt="11"/>
      <dgm:spPr/>
    </dgm:pt>
    <dgm:pt modelId="{CBC0FD66-48F3-41B9-A45B-6A9D7F467680}" type="pres">
      <dgm:prSet presAssocID="{5344183A-D142-472B-B87C-E87478E9739B}" presName="horz1" presStyleCnt="0"/>
      <dgm:spPr/>
    </dgm:pt>
    <dgm:pt modelId="{074ED0A4-0F86-43A6-AB99-9C3A5FB898DA}" type="pres">
      <dgm:prSet presAssocID="{5344183A-D142-472B-B87C-E87478E9739B}" presName="tx1" presStyleLbl="revTx" presStyleIdx="2" presStyleCnt="11"/>
      <dgm:spPr/>
    </dgm:pt>
    <dgm:pt modelId="{23801522-685B-46B7-A55F-C2BDF44BEBCB}" type="pres">
      <dgm:prSet presAssocID="{5344183A-D142-472B-B87C-E87478E9739B}" presName="vert1" presStyleCnt="0"/>
      <dgm:spPr/>
    </dgm:pt>
    <dgm:pt modelId="{83EABF6D-B4A1-4F11-A4D0-D8125220BA4C}" type="pres">
      <dgm:prSet presAssocID="{535064B9-4E31-4680-9830-02C2EF7FE1AD}" presName="thickLine" presStyleLbl="alignNode1" presStyleIdx="3" presStyleCnt="11"/>
      <dgm:spPr/>
    </dgm:pt>
    <dgm:pt modelId="{4201E290-64B7-42BF-AFE6-3E6CE296920A}" type="pres">
      <dgm:prSet presAssocID="{535064B9-4E31-4680-9830-02C2EF7FE1AD}" presName="horz1" presStyleCnt="0"/>
      <dgm:spPr/>
    </dgm:pt>
    <dgm:pt modelId="{9F1171BC-CA50-4367-9FF1-DC9AC28001B4}" type="pres">
      <dgm:prSet presAssocID="{535064B9-4E31-4680-9830-02C2EF7FE1AD}" presName="tx1" presStyleLbl="revTx" presStyleIdx="3" presStyleCnt="11"/>
      <dgm:spPr/>
    </dgm:pt>
    <dgm:pt modelId="{4BE3B4E1-45DC-454A-97CA-A854E9F715C8}" type="pres">
      <dgm:prSet presAssocID="{535064B9-4E31-4680-9830-02C2EF7FE1AD}" presName="vert1" presStyleCnt="0"/>
      <dgm:spPr/>
    </dgm:pt>
    <dgm:pt modelId="{0C06D0E8-1EDE-4281-9A8C-8B8CCCF94F07}" type="pres">
      <dgm:prSet presAssocID="{A65ECE09-C979-4B78-8DA3-AADFEA48430D}" presName="thickLine" presStyleLbl="alignNode1" presStyleIdx="4" presStyleCnt="11"/>
      <dgm:spPr/>
    </dgm:pt>
    <dgm:pt modelId="{B2C85704-92DB-4E0B-8409-5A9B8E6AFF23}" type="pres">
      <dgm:prSet presAssocID="{A65ECE09-C979-4B78-8DA3-AADFEA48430D}" presName="horz1" presStyleCnt="0"/>
      <dgm:spPr/>
    </dgm:pt>
    <dgm:pt modelId="{164168F2-501E-418E-914F-DA9C46243899}" type="pres">
      <dgm:prSet presAssocID="{A65ECE09-C979-4B78-8DA3-AADFEA48430D}" presName="tx1" presStyleLbl="revTx" presStyleIdx="4" presStyleCnt="11"/>
      <dgm:spPr/>
    </dgm:pt>
    <dgm:pt modelId="{4FF00EA4-F606-4B77-9C5E-206166038CC4}" type="pres">
      <dgm:prSet presAssocID="{A65ECE09-C979-4B78-8DA3-AADFEA48430D}" presName="vert1" presStyleCnt="0"/>
      <dgm:spPr/>
    </dgm:pt>
    <dgm:pt modelId="{583F5CEC-697E-4783-9A50-98F2A972F779}" type="pres">
      <dgm:prSet presAssocID="{B805D0B0-601D-4D7C-A1FC-EE343A7DE61C}" presName="thickLine" presStyleLbl="alignNode1" presStyleIdx="5" presStyleCnt="11"/>
      <dgm:spPr/>
    </dgm:pt>
    <dgm:pt modelId="{777839B3-2520-41AC-895E-D5373297061D}" type="pres">
      <dgm:prSet presAssocID="{B805D0B0-601D-4D7C-A1FC-EE343A7DE61C}" presName="horz1" presStyleCnt="0"/>
      <dgm:spPr/>
    </dgm:pt>
    <dgm:pt modelId="{29D64A61-572C-4C67-A080-8E1C2302F537}" type="pres">
      <dgm:prSet presAssocID="{B805D0B0-601D-4D7C-A1FC-EE343A7DE61C}" presName="tx1" presStyleLbl="revTx" presStyleIdx="5" presStyleCnt="11"/>
      <dgm:spPr/>
    </dgm:pt>
    <dgm:pt modelId="{BA0E13CC-F740-40D3-8118-CEE128507150}" type="pres">
      <dgm:prSet presAssocID="{B805D0B0-601D-4D7C-A1FC-EE343A7DE61C}" presName="vert1" presStyleCnt="0"/>
      <dgm:spPr/>
    </dgm:pt>
    <dgm:pt modelId="{E624D74F-65DD-43E1-B5CB-528C29318ECD}" type="pres">
      <dgm:prSet presAssocID="{81FDF27B-5A64-4E42-A7A4-AEDB660BCA94}" presName="thickLine" presStyleLbl="alignNode1" presStyleIdx="6" presStyleCnt="11"/>
      <dgm:spPr/>
    </dgm:pt>
    <dgm:pt modelId="{5644A9BA-6959-4EA3-BF48-46E9C2771518}" type="pres">
      <dgm:prSet presAssocID="{81FDF27B-5A64-4E42-A7A4-AEDB660BCA94}" presName="horz1" presStyleCnt="0"/>
      <dgm:spPr/>
    </dgm:pt>
    <dgm:pt modelId="{346A1870-65B3-4B91-BFA5-4E71F181E417}" type="pres">
      <dgm:prSet presAssocID="{81FDF27B-5A64-4E42-A7A4-AEDB660BCA94}" presName="tx1" presStyleLbl="revTx" presStyleIdx="6" presStyleCnt="11"/>
      <dgm:spPr/>
    </dgm:pt>
    <dgm:pt modelId="{3426D960-FBBA-4142-BEEE-5BE2ABEC5A7D}" type="pres">
      <dgm:prSet presAssocID="{81FDF27B-5A64-4E42-A7A4-AEDB660BCA94}" presName="vert1" presStyleCnt="0"/>
      <dgm:spPr/>
    </dgm:pt>
    <dgm:pt modelId="{213607D7-A6F9-4E1A-9D17-F4A6B07921FB}" type="pres">
      <dgm:prSet presAssocID="{0FEE85D6-CA2B-438D-8BB0-7B4F15636195}" presName="thickLine" presStyleLbl="alignNode1" presStyleIdx="7" presStyleCnt="11"/>
      <dgm:spPr/>
    </dgm:pt>
    <dgm:pt modelId="{054DAA2B-75A8-4406-9259-B883A7C242FA}" type="pres">
      <dgm:prSet presAssocID="{0FEE85D6-CA2B-438D-8BB0-7B4F15636195}" presName="horz1" presStyleCnt="0"/>
      <dgm:spPr/>
    </dgm:pt>
    <dgm:pt modelId="{197C69B8-CB4D-4B24-981D-D436E0FA85E6}" type="pres">
      <dgm:prSet presAssocID="{0FEE85D6-CA2B-438D-8BB0-7B4F15636195}" presName="tx1" presStyleLbl="revTx" presStyleIdx="7" presStyleCnt="11"/>
      <dgm:spPr/>
    </dgm:pt>
    <dgm:pt modelId="{BAF72CF5-5633-4942-A708-496A1C428FC5}" type="pres">
      <dgm:prSet presAssocID="{0FEE85D6-CA2B-438D-8BB0-7B4F15636195}" presName="vert1" presStyleCnt="0"/>
      <dgm:spPr/>
    </dgm:pt>
    <dgm:pt modelId="{6D6F3B30-94C5-4EF3-90D3-47CC00F92439}" type="pres">
      <dgm:prSet presAssocID="{9D04BD40-B0D1-4164-8A0D-F58EDE980024}" presName="thickLine" presStyleLbl="alignNode1" presStyleIdx="8" presStyleCnt="11"/>
      <dgm:spPr/>
    </dgm:pt>
    <dgm:pt modelId="{4DD68812-639F-42BF-9A95-272D4783F325}" type="pres">
      <dgm:prSet presAssocID="{9D04BD40-B0D1-4164-8A0D-F58EDE980024}" presName="horz1" presStyleCnt="0"/>
      <dgm:spPr/>
    </dgm:pt>
    <dgm:pt modelId="{3F6F8ADA-89B7-49A3-BDCE-F525C43BA150}" type="pres">
      <dgm:prSet presAssocID="{9D04BD40-B0D1-4164-8A0D-F58EDE980024}" presName="tx1" presStyleLbl="revTx" presStyleIdx="8" presStyleCnt="11"/>
      <dgm:spPr/>
    </dgm:pt>
    <dgm:pt modelId="{3C289F50-838A-4D82-BD34-F0B181EFB54B}" type="pres">
      <dgm:prSet presAssocID="{9D04BD40-B0D1-4164-8A0D-F58EDE980024}" presName="vert1" presStyleCnt="0"/>
      <dgm:spPr/>
    </dgm:pt>
    <dgm:pt modelId="{CEDB95E1-773F-4E0C-9F04-FCDABFBD4A4C}" type="pres">
      <dgm:prSet presAssocID="{6D84C6EC-9C0A-4FE5-9617-AE1661546E70}" presName="thickLine" presStyleLbl="alignNode1" presStyleIdx="9" presStyleCnt="11"/>
      <dgm:spPr/>
    </dgm:pt>
    <dgm:pt modelId="{80F41115-0F0D-493A-883B-0EA61385E59B}" type="pres">
      <dgm:prSet presAssocID="{6D84C6EC-9C0A-4FE5-9617-AE1661546E70}" presName="horz1" presStyleCnt="0"/>
      <dgm:spPr/>
    </dgm:pt>
    <dgm:pt modelId="{408F3DED-76B8-42D6-AF6A-55BBB714B46E}" type="pres">
      <dgm:prSet presAssocID="{6D84C6EC-9C0A-4FE5-9617-AE1661546E70}" presName="tx1" presStyleLbl="revTx" presStyleIdx="9" presStyleCnt="11"/>
      <dgm:spPr/>
    </dgm:pt>
    <dgm:pt modelId="{9241BD2F-6AAC-4BF6-B233-44C57F8B7112}" type="pres">
      <dgm:prSet presAssocID="{6D84C6EC-9C0A-4FE5-9617-AE1661546E70}" presName="vert1" presStyleCnt="0"/>
      <dgm:spPr/>
    </dgm:pt>
    <dgm:pt modelId="{63C52161-2085-4F04-9AB8-AF5FF57752AE}" type="pres">
      <dgm:prSet presAssocID="{AEC009AF-709C-4E7F-9328-F9DB056CD45D}" presName="thickLine" presStyleLbl="alignNode1" presStyleIdx="10" presStyleCnt="11"/>
      <dgm:spPr/>
    </dgm:pt>
    <dgm:pt modelId="{2F2F79B7-9878-4D91-BE42-C1183AC03947}" type="pres">
      <dgm:prSet presAssocID="{AEC009AF-709C-4E7F-9328-F9DB056CD45D}" presName="horz1" presStyleCnt="0"/>
      <dgm:spPr/>
    </dgm:pt>
    <dgm:pt modelId="{9D904B8A-2364-4089-AAA5-6F636C9C6BCB}" type="pres">
      <dgm:prSet presAssocID="{AEC009AF-709C-4E7F-9328-F9DB056CD45D}" presName="tx1" presStyleLbl="revTx" presStyleIdx="10" presStyleCnt="11"/>
      <dgm:spPr/>
    </dgm:pt>
    <dgm:pt modelId="{6785DD51-399F-4781-A8EA-7B4B1487DF74}" type="pres">
      <dgm:prSet presAssocID="{AEC009AF-709C-4E7F-9328-F9DB056CD45D}" presName="vert1" presStyleCnt="0"/>
      <dgm:spPr/>
    </dgm:pt>
  </dgm:ptLst>
  <dgm:cxnLst>
    <dgm:cxn modelId="{D0504901-8798-4FA3-B574-ECF352505FA5}" srcId="{3E15B19A-CAB9-47AF-AC83-FB50C7EA21AF}" destId="{0FEE85D6-CA2B-438D-8BB0-7B4F15636195}" srcOrd="7" destOrd="0" parTransId="{46A76C61-911F-44C2-8B55-4230C2B14F97}" sibTransId="{747505E4-714C-4D49-8D5C-0A1D266DDFB3}"/>
    <dgm:cxn modelId="{612C5D09-83A4-4BB7-8E92-04751818AD3E}" type="presOf" srcId="{81FDF27B-5A64-4E42-A7A4-AEDB660BCA94}" destId="{346A1870-65B3-4B91-BFA5-4E71F181E417}" srcOrd="0" destOrd="0" presId="urn:microsoft.com/office/officeart/2008/layout/LinedList"/>
    <dgm:cxn modelId="{1C44AB13-09E5-46DE-B996-28F7EFC1B8C1}" srcId="{3E15B19A-CAB9-47AF-AC83-FB50C7EA21AF}" destId="{6D84C6EC-9C0A-4FE5-9617-AE1661546E70}" srcOrd="9" destOrd="0" parTransId="{B6551473-BB19-4286-A5CB-96839AEB6FC7}" sibTransId="{F8C0DAC4-69DF-4D05-859C-55B4C9C7B230}"/>
    <dgm:cxn modelId="{DC866E24-C0A8-4691-B59B-7DA1177F5F2F}" srcId="{3E15B19A-CAB9-47AF-AC83-FB50C7EA21AF}" destId="{81FDF27B-5A64-4E42-A7A4-AEDB660BCA94}" srcOrd="6" destOrd="0" parTransId="{8320AAEA-BBA2-413D-A69A-7DC63399BB57}" sibTransId="{B7913176-D6F6-4C16-8564-2E1AF7CB791D}"/>
    <dgm:cxn modelId="{99E5E727-1B91-4520-A7E6-86A0C035E969}" type="presOf" srcId="{5344183A-D142-472B-B87C-E87478E9739B}" destId="{074ED0A4-0F86-43A6-AB99-9C3A5FB898DA}" srcOrd="0" destOrd="0" presId="urn:microsoft.com/office/officeart/2008/layout/LinedList"/>
    <dgm:cxn modelId="{75A9572A-F8F2-46DB-B67D-0499261282C9}" type="presOf" srcId="{535064B9-4E31-4680-9830-02C2EF7FE1AD}" destId="{9F1171BC-CA50-4367-9FF1-DC9AC28001B4}" srcOrd="0" destOrd="0" presId="urn:microsoft.com/office/officeart/2008/layout/LinedList"/>
    <dgm:cxn modelId="{C137F938-7D99-42E2-BCB4-0E5E5B8CE50B}" srcId="{3E15B19A-CAB9-47AF-AC83-FB50C7EA21AF}" destId="{8B04B0F7-90FA-41E5-A4FA-B64D74642FCD}" srcOrd="0" destOrd="0" parTransId="{E9954816-2128-40BF-BCBE-EB00050EF876}" sibTransId="{6E614EBB-B7FA-4C74-892B-074397A5543F}"/>
    <dgm:cxn modelId="{2D735161-45BD-4F17-B62A-4EAB523EE0C9}" type="presOf" srcId="{AEC009AF-709C-4E7F-9328-F9DB056CD45D}" destId="{9D904B8A-2364-4089-AAA5-6F636C9C6BCB}" srcOrd="0" destOrd="0" presId="urn:microsoft.com/office/officeart/2008/layout/LinedList"/>
    <dgm:cxn modelId="{75405F66-3C23-4E9C-BA0A-7C21B449D946}" srcId="{3E15B19A-CAB9-47AF-AC83-FB50C7EA21AF}" destId="{B805D0B0-601D-4D7C-A1FC-EE343A7DE61C}" srcOrd="5" destOrd="0" parTransId="{CDA97BB2-D3CD-48B2-A029-AA26A6C0FD7E}" sibTransId="{D03819C3-ABCD-4AF1-B615-D797C6604C3F}"/>
    <dgm:cxn modelId="{C6C18F6D-3291-4A44-A20A-B6B0BBAB027F}" srcId="{3E15B19A-CAB9-47AF-AC83-FB50C7EA21AF}" destId="{9D04BD40-B0D1-4164-8A0D-F58EDE980024}" srcOrd="8" destOrd="0" parTransId="{794D3F26-94F0-42F9-9B39-F21D2CEAFDE1}" sibTransId="{C8266E61-FB27-41A1-8CF7-F0ECF7E8E933}"/>
    <dgm:cxn modelId="{CC2D6D59-EC6C-40EE-91EB-7C839FF25F15}" srcId="{3E15B19A-CAB9-47AF-AC83-FB50C7EA21AF}" destId="{A65ECE09-C979-4B78-8DA3-AADFEA48430D}" srcOrd="4" destOrd="0" parTransId="{009BC7DF-DB63-4A0E-A992-5CD250FB7448}" sibTransId="{BC957E8E-D61B-46A3-B89F-602C3DFDFC66}"/>
    <dgm:cxn modelId="{AA55487D-F002-49C4-9006-3E80FE8506DE}" type="presOf" srcId="{B805D0B0-601D-4D7C-A1FC-EE343A7DE61C}" destId="{29D64A61-572C-4C67-A080-8E1C2302F537}" srcOrd="0" destOrd="0" presId="urn:microsoft.com/office/officeart/2008/layout/LinedList"/>
    <dgm:cxn modelId="{B430678C-B52F-4774-A47F-AA39448C1C66}" srcId="{3E15B19A-CAB9-47AF-AC83-FB50C7EA21AF}" destId="{8274E4CD-2ADD-4CC7-B1A0-8F3930143FD1}" srcOrd="1" destOrd="0" parTransId="{ACBD901F-77DC-480D-8889-0FEE4E9DB1BB}" sibTransId="{618C9037-80CD-4D86-9E91-50BBF561AE23}"/>
    <dgm:cxn modelId="{484B0394-960B-4806-B9E1-FDAE97CEDF03}" type="presOf" srcId="{8B04B0F7-90FA-41E5-A4FA-B64D74642FCD}" destId="{9AD6E611-DDC5-4E77-971E-D1B464A4BA45}" srcOrd="0" destOrd="0" presId="urn:microsoft.com/office/officeart/2008/layout/LinedList"/>
    <dgm:cxn modelId="{5C2338A5-CFB0-462B-B78C-D137A6AE4521}" type="presOf" srcId="{6D84C6EC-9C0A-4FE5-9617-AE1661546E70}" destId="{408F3DED-76B8-42D6-AF6A-55BBB714B46E}" srcOrd="0" destOrd="0" presId="urn:microsoft.com/office/officeart/2008/layout/LinedList"/>
    <dgm:cxn modelId="{0B9091A7-B2E1-44A5-B92C-C20667065869}" srcId="{3E15B19A-CAB9-47AF-AC83-FB50C7EA21AF}" destId="{5344183A-D142-472B-B87C-E87478E9739B}" srcOrd="2" destOrd="0" parTransId="{595D10BA-34CE-4A49-A2EB-5235490ED6AC}" sibTransId="{6D2778CB-AD12-4B60-9A27-7A38FF7EE4C9}"/>
    <dgm:cxn modelId="{41E5F6AB-93A2-4155-B704-5B43F50A7E7F}" type="presOf" srcId="{8274E4CD-2ADD-4CC7-B1A0-8F3930143FD1}" destId="{31DA35AD-C017-442F-B684-98313CAFAD57}" srcOrd="0" destOrd="0" presId="urn:microsoft.com/office/officeart/2008/layout/LinedList"/>
    <dgm:cxn modelId="{4657EFB4-005C-4D23-B3FF-14ADBAF58540}" srcId="{3E15B19A-CAB9-47AF-AC83-FB50C7EA21AF}" destId="{535064B9-4E31-4680-9830-02C2EF7FE1AD}" srcOrd="3" destOrd="0" parTransId="{0276B741-74BB-4D18-9307-C77F8B2C0DA1}" sibTransId="{547E0609-7351-4CE3-A891-D69725BD9659}"/>
    <dgm:cxn modelId="{770F34D4-D137-4A77-9A38-6D2B2675B991}" srcId="{3E15B19A-CAB9-47AF-AC83-FB50C7EA21AF}" destId="{AEC009AF-709C-4E7F-9328-F9DB056CD45D}" srcOrd="10" destOrd="0" parTransId="{839D4199-CA8C-44EB-8A91-920FC0113F57}" sibTransId="{C3B9E46A-4BC2-4FD9-9802-F5953A38EB3B}"/>
    <dgm:cxn modelId="{0C7F82DA-3674-40C7-ADA4-BB7E192A68C4}" type="presOf" srcId="{A65ECE09-C979-4B78-8DA3-AADFEA48430D}" destId="{164168F2-501E-418E-914F-DA9C46243899}" srcOrd="0" destOrd="0" presId="urn:microsoft.com/office/officeart/2008/layout/LinedList"/>
    <dgm:cxn modelId="{CA74F0DC-D28B-4A42-8EA5-7EB1169F8FB9}" type="presOf" srcId="{3E15B19A-CAB9-47AF-AC83-FB50C7EA21AF}" destId="{4C2D4CFD-D4E5-451D-B84B-DCDA781BB4EE}" srcOrd="0" destOrd="0" presId="urn:microsoft.com/office/officeart/2008/layout/LinedList"/>
    <dgm:cxn modelId="{F1CC92E3-CBB3-45C5-B5C7-3808109E2079}" type="presOf" srcId="{9D04BD40-B0D1-4164-8A0D-F58EDE980024}" destId="{3F6F8ADA-89B7-49A3-BDCE-F525C43BA150}" srcOrd="0" destOrd="0" presId="urn:microsoft.com/office/officeart/2008/layout/LinedList"/>
    <dgm:cxn modelId="{D307ADEF-622A-4191-A86E-B2EB97902E11}" type="presOf" srcId="{0FEE85D6-CA2B-438D-8BB0-7B4F15636195}" destId="{197C69B8-CB4D-4B24-981D-D436E0FA85E6}" srcOrd="0" destOrd="0" presId="urn:microsoft.com/office/officeart/2008/layout/LinedList"/>
    <dgm:cxn modelId="{7D805BEA-AA93-4FEB-9B79-07C6F2D10128}" type="presParOf" srcId="{4C2D4CFD-D4E5-451D-B84B-DCDA781BB4EE}" destId="{D5483087-3347-45E9-BACA-78F370C111D8}" srcOrd="0" destOrd="0" presId="urn:microsoft.com/office/officeart/2008/layout/LinedList"/>
    <dgm:cxn modelId="{A1FA56C3-4D87-4C2B-A8C2-71A1A79D17CA}" type="presParOf" srcId="{4C2D4CFD-D4E5-451D-B84B-DCDA781BB4EE}" destId="{1D0B279D-0FEC-44E8-AED5-6D6EDDBA5BE8}" srcOrd="1" destOrd="0" presId="urn:microsoft.com/office/officeart/2008/layout/LinedList"/>
    <dgm:cxn modelId="{B6EBE52E-DE7B-4F48-BF54-583BC75CCB30}" type="presParOf" srcId="{1D0B279D-0FEC-44E8-AED5-6D6EDDBA5BE8}" destId="{9AD6E611-DDC5-4E77-971E-D1B464A4BA45}" srcOrd="0" destOrd="0" presId="urn:microsoft.com/office/officeart/2008/layout/LinedList"/>
    <dgm:cxn modelId="{7621327F-F250-4E8D-A5E5-131FCDB7D948}" type="presParOf" srcId="{1D0B279D-0FEC-44E8-AED5-6D6EDDBA5BE8}" destId="{53532EAB-8C98-4453-B12E-9D46FCDF58BE}" srcOrd="1" destOrd="0" presId="urn:microsoft.com/office/officeart/2008/layout/LinedList"/>
    <dgm:cxn modelId="{07EB920F-FFA2-453F-9E85-5035C85DAA43}" type="presParOf" srcId="{4C2D4CFD-D4E5-451D-B84B-DCDA781BB4EE}" destId="{C7BDE01B-0017-49D1-9977-5F1F2516288C}" srcOrd="2" destOrd="0" presId="urn:microsoft.com/office/officeart/2008/layout/LinedList"/>
    <dgm:cxn modelId="{A13458B9-734D-4886-9DB1-D7C67C42FFA1}" type="presParOf" srcId="{4C2D4CFD-D4E5-451D-B84B-DCDA781BB4EE}" destId="{D487E7BC-05B4-4484-B1BC-6FCFC74CDEDA}" srcOrd="3" destOrd="0" presId="urn:microsoft.com/office/officeart/2008/layout/LinedList"/>
    <dgm:cxn modelId="{D242C15E-DB82-42EF-AF6B-2C2D011497E5}" type="presParOf" srcId="{D487E7BC-05B4-4484-B1BC-6FCFC74CDEDA}" destId="{31DA35AD-C017-442F-B684-98313CAFAD57}" srcOrd="0" destOrd="0" presId="urn:microsoft.com/office/officeart/2008/layout/LinedList"/>
    <dgm:cxn modelId="{167D3FD3-9AD6-4596-BB76-AB95A818E760}" type="presParOf" srcId="{D487E7BC-05B4-4484-B1BC-6FCFC74CDEDA}" destId="{292CD46C-8EBA-4519-9B72-7C15D3317622}" srcOrd="1" destOrd="0" presId="urn:microsoft.com/office/officeart/2008/layout/LinedList"/>
    <dgm:cxn modelId="{EA9FCFF2-B67D-4C43-8240-C7F78DA46C04}" type="presParOf" srcId="{4C2D4CFD-D4E5-451D-B84B-DCDA781BB4EE}" destId="{6A5B978F-D4C3-4B38-97E1-3C76FE02BD85}" srcOrd="4" destOrd="0" presId="urn:microsoft.com/office/officeart/2008/layout/LinedList"/>
    <dgm:cxn modelId="{AC6C0D1E-49FF-425F-A662-CE7206207E0B}" type="presParOf" srcId="{4C2D4CFD-D4E5-451D-B84B-DCDA781BB4EE}" destId="{CBC0FD66-48F3-41B9-A45B-6A9D7F467680}" srcOrd="5" destOrd="0" presId="urn:microsoft.com/office/officeart/2008/layout/LinedList"/>
    <dgm:cxn modelId="{222DA4DC-08FF-49FD-8A17-233B1D2947EA}" type="presParOf" srcId="{CBC0FD66-48F3-41B9-A45B-6A9D7F467680}" destId="{074ED0A4-0F86-43A6-AB99-9C3A5FB898DA}" srcOrd="0" destOrd="0" presId="urn:microsoft.com/office/officeart/2008/layout/LinedList"/>
    <dgm:cxn modelId="{71FE0D13-3A0A-4EAA-B515-78172D51207C}" type="presParOf" srcId="{CBC0FD66-48F3-41B9-A45B-6A9D7F467680}" destId="{23801522-685B-46B7-A55F-C2BDF44BEBCB}" srcOrd="1" destOrd="0" presId="urn:microsoft.com/office/officeart/2008/layout/LinedList"/>
    <dgm:cxn modelId="{F3E1B0FB-5524-4B0E-BF20-2784E21A21BA}" type="presParOf" srcId="{4C2D4CFD-D4E5-451D-B84B-DCDA781BB4EE}" destId="{83EABF6D-B4A1-4F11-A4D0-D8125220BA4C}" srcOrd="6" destOrd="0" presId="urn:microsoft.com/office/officeart/2008/layout/LinedList"/>
    <dgm:cxn modelId="{2BA20E7B-305E-4EEA-8DDD-0CC1069D1E00}" type="presParOf" srcId="{4C2D4CFD-D4E5-451D-B84B-DCDA781BB4EE}" destId="{4201E290-64B7-42BF-AFE6-3E6CE296920A}" srcOrd="7" destOrd="0" presId="urn:microsoft.com/office/officeart/2008/layout/LinedList"/>
    <dgm:cxn modelId="{B264D1B2-1A32-4029-BB4D-0B41EF8BB299}" type="presParOf" srcId="{4201E290-64B7-42BF-AFE6-3E6CE296920A}" destId="{9F1171BC-CA50-4367-9FF1-DC9AC28001B4}" srcOrd="0" destOrd="0" presId="urn:microsoft.com/office/officeart/2008/layout/LinedList"/>
    <dgm:cxn modelId="{B97DEE7A-E978-4205-B28A-059EAAE07B85}" type="presParOf" srcId="{4201E290-64B7-42BF-AFE6-3E6CE296920A}" destId="{4BE3B4E1-45DC-454A-97CA-A854E9F715C8}" srcOrd="1" destOrd="0" presId="urn:microsoft.com/office/officeart/2008/layout/LinedList"/>
    <dgm:cxn modelId="{13B06D72-4B56-42E5-AB75-EAAE094741E3}" type="presParOf" srcId="{4C2D4CFD-D4E5-451D-B84B-DCDA781BB4EE}" destId="{0C06D0E8-1EDE-4281-9A8C-8B8CCCF94F07}" srcOrd="8" destOrd="0" presId="urn:microsoft.com/office/officeart/2008/layout/LinedList"/>
    <dgm:cxn modelId="{FF4DFE90-1124-403B-9ED3-97CA0CC70B2A}" type="presParOf" srcId="{4C2D4CFD-D4E5-451D-B84B-DCDA781BB4EE}" destId="{B2C85704-92DB-4E0B-8409-5A9B8E6AFF23}" srcOrd="9" destOrd="0" presId="urn:microsoft.com/office/officeart/2008/layout/LinedList"/>
    <dgm:cxn modelId="{8D89054E-F5D0-4B24-86CB-855DE705597A}" type="presParOf" srcId="{B2C85704-92DB-4E0B-8409-5A9B8E6AFF23}" destId="{164168F2-501E-418E-914F-DA9C46243899}" srcOrd="0" destOrd="0" presId="urn:microsoft.com/office/officeart/2008/layout/LinedList"/>
    <dgm:cxn modelId="{7729DC24-BF48-4F49-93CE-06C73A94EBD8}" type="presParOf" srcId="{B2C85704-92DB-4E0B-8409-5A9B8E6AFF23}" destId="{4FF00EA4-F606-4B77-9C5E-206166038CC4}" srcOrd="1" destOrd="0" presId="urn:microsoft.com/office/officeart/2008/layout/LinedList"/>
    <dgm:cxn modelId="{89559E23-6A1E-4527-9A9C-4901E32DB889}" type="presParOf" srcId="{4C2D4CFD-D4E5-451D-B84B-DCDA781BB4EE}" destId="{583F5CEC-697E-4783-9A50-98F2A972F779}" srcOrd="10" destOrd="0" presId="urn:microsoft.com/office/officeart/2008/layout/LinedList"/>
    <dgm:cxn modelId="{7944ED09-31D9-4405-9594-E67A7C053ACD}" type="presParOf" srcId="{4C2D4CFD-D4E5-451D-B84B-DCDA781BB4EE}" destId="{777839B3-2520-41AC-895E-D5373297061D}" srcOrd="11" destOrd="0" presId="urn:microsoft.com/office/officeart/2008/layout/LinedList"/>
    <dgm:cxn modelId="{5DF9C6AE-E10D-4DB6-BC85-5C171FFB4E24}" type="presParOf" srcId="{777839B3-2520-41AC-895E-D5373297061D}" destId="{29D64A61-572C-4C67-A080-8E1C2302F537}" srcOrd="0" destOrd="0" presId="urn:microsoft.com/office/officeart/2008/layout/LinedList"/>
    <dgm:cxn modelId="{071CAAAF-137A-4F1E-818A-5796F5114414}" type="presParOf" srcId="{777839B3-2520-41AC-895E-D5373297061D}" destId="{BA0E13CC-F740-40D3-8118-CEE128507150}" srcOrd="1" destOrd="0" presId="urn:microsoft.com/office/officeart/2008/layout/LinedList"/>
    <dgm:cxn modelId="{D6AD034B-7D30-4ECB-BC5B-54FB833F30A5}" type="presParOf" srcId="{4C2D4CFD-D4E5-451D-B84B-DCDA781BB4EE}" destId="{E624D74F-65DD-43E1-B5CB-528C29318ECD}" srcOrd="12" destOrd="0" presId="urn:microsoft.com/office/officeart/2008/layout/LinedList"/>
    <dgm:cxn modelId="{0DE5F154-E72D-4997-83AA-E5AE47A01051}" type="presParOf" srcId="{4C2D4CFD-D4E5-451D-B84B-DCDA781BB4EE}" destId="{5644A9BA-6959-4EA3-BF48-46E9C2771518}" srcOrd="13" destOrd="0" presId="urn:microsoft.com/office/officeart/2008/layout/LinedList"/>
    <dgm:cxn modelId="{8F2B82F5-B21F-4E58-A000-750417F4B96A}" type="presParOf" srcId="{5644A9BA-6959-4EA3-BF48-46E9C2771518}" destId="{346A1870-65B3-4B91-BFA5-4E71F181E417}" srcOrd="0" destOrd="0" presId="urn:microsoft.com/office/officeart/2008/layout/LinedList"/>
    <dgm:cxn modelId="{8F0620EC-CB14-4342-B89A-44EE9E804521}" type="presParOf" srcId="{5644A9BA-6959-4EA3-BF48-46E9C2771518}" destId="{3426D960-FBBA-4142-BEEE-5BE2ABEC5A7D}" srcOrd="1" destOrd="0" presId="urn:microsoft.com/office/officeart/2008/layout/LinedList"/>
    <dgm:cxn modelId="{6557FFC1-A4BF-4826-A582-D76C872AF5A6}" type="presParOf" srcId="{4C2D4CFD-D4E5-451D-B84B-DCDA781BB4EE}" destId="{213607D7-A6F9-4E1A-9D17-F4A6B07921FB}" srcOrd="14" destOrd="0" presId="urn:microsoft.com/office/officeart/2008/layout/LinedList"/>
    <dgm:cxn modelId="{48E94617-FB4A-4ABF-8E83-551DA86CD674}" type="presParOf" srcId="{4C2D4CFD-D4E5-451D-B84B-DCDA781BB4EE}" destId="{054DAA2B-75A8-4406-9259-B883A7C242FA}" srcOrd="15" destOrd="0" presId="urn:microsoft.com/office/officeart/2008/layout/LinedList"/>
    <dgm:cxn modelId="{B7204EC8-D20F-4DA7-A338-C8CC8BDBBC68}" type="presParOf" srcId="{054DAA2B-75A8-4406-9259-B883A7C242FA}" destId="{197C69B8-CB4D-4B24-981D-D436E0FA85E6}" srcOrd="0" destOrd="0" presId="urn:microsoft.com/office/officeart/2008/layout/LinedList"/>
    <dgm:cxn modelId="{1F65A385-7C08-4FF0-8718-5D9E139EB4E6}" type="presParOf" srcId="{054DAA2B-75A8-4406-9259-B883A7C242FA}" destId="{BAF72CF5-5633-4942-A708-496A1C428FC5}" srcOrd="1" destOrd="0" presId="urn:microsoft.com/office/officeart/2008/layout/LinedList"/>
    <dgm:cxn modelId="{13A58D49-18E0-41D7-A176-3721A53FBA8A}" type="presParOf" srcId="{4C2D4CFD-D4E5-451D-B84B-DCDA781BB4EE}" destId="{6D6F3B30-94C5-4EF3-90D3-47CC00F92439}" srcOrd="16" destOrd="0" presId="urn:microsoft.com/office/officeart/2008/layout/LinedList"/>
    <dgm:cxn modelId="{390095CD-C71C-455E-B825-32769E300F53}" type="presParOf" srcId="{4C2D4CFD-D4E5-451D-B84B-DCDA781BB4EE}" destId="{4DD68812-639F-42BF-9A95-272D4783F325}" srcOrd="17" destOrd="0" presId="urn:microsoft.com/office/officeart/2008/layout/LinedList"/>
    <dgm:cxn modelId="{44D42D64-78DC-4D56-AB2D-330B66E2ADFD}" type="presParOf" srcId="{4DD68812-639F-42BF-9A95-272D4783F325}" destId="{3F6F8ADA-89B7-49A3-BDCE-F525C43BA150}" srcOrd="0" destOrd="0" presId="urn:microsoft.com/office/officeart/2008/layout/LinedList"/>
    <dgm:cxn modelId="{24D1B0DF-EFB8-49B4-8DC2-00B653A9C988}" type="presParOf" srcId="{4DD68812-639F-42BF-9A95-272D4783F325}" destId="{3C289F50-838A-4D82-BD34-F0B181EFB54B}" srcOrd="1" destOrd="0" presId="urn:microsoft.com/office/officeart/2008/layout/LinedList"/>
    <dgm:cxn modelId="{513CB7B0-076D-4CF0-AC07-50DD80D64952}" type="presParOf" srcId="{4C2D4CFD-D4E5-451D-B84B-DCDA781BB4EE}" destId="{CEDB95E1-773F-4E0C-9F04-FCDABFBD4A4C}" srcOrd="18" destOrd="0" presId="urn:microsoft.com/office/officeart/2008/layout/LinedList"/>
    <dgm:cxn modelId="{53F68AA5-D856-4675-9AB2-05B5BB4773C7}" type="presParOf" srcId="{4C2D4CFD-D4E5-451D-B84B-DCDA781BB4EE}" destId="{80F41115-0F0D-493A-883B-0EA61385E59B}" srcOrd="19" destOrd="0" presId="urn:microsoft.com/office/officeart/2008/layout/LinedList"/>
    <dgm:cxn modelId="{5033AEDD-73C1-4B6B-9E44-4F127763C874}" type="presParOf" srcId="{80F41115-0F0D-493A-883B-0EA61385E59B}" destId="{408F3DED-76B8-42D6-AF6A-55BBB714B46E}" srcOrd="0" destOrd="0" presId="urn:microsoft.com/office/officeart/2008/layout/LinedList"/>
    <dgm:cxn modelId="{98F9294A-63C5-42BB-A935-2743DBFDF60E}" type="presParOf" srcId="{80F41115-0F0D-493A-883B-0EA61385E59B}" destId="{9241BD2F-6AAC-4BF6-B233-44C57F8B7112}" srcOrd="1" destOrd="0" presId="urn:microsoft.com/office/officeart/2008/layout/LinedList"/>
    <dgm:cxn modelId="{165A03F5-E5C9-4C85-89B5-A91FBA61B280}" type="presParOf" srcId="{4C2D4CFD-D4E5-451D-B84B-DCDA781BB4EE}" destId="{63C52161-2085-4F04-9AB8-AF5FF57752AE}" srcOrd="20" destOrd="0" presId="urn:microsoft.com/office/officeart/2008/layout/LinedList"/>
    <dgm:cxn modelId="{481B5292-EBDC-4E20-8842-4313A7F59C68}" type="presParOf" srcId="{4C2D4CFD-D4E5-451D-B84B-DCDA781BB4EE}" destId="{2F2F79B7-9878-4D91-BE42-C1183AC03947}" srcOrd="21" destOrd="0" presId="urn:microsoft.com/office/officeart/2008/layout/LinedList"/>
    <dgm:cxn modelId="{6504DA45-F22C-4302-BFD5-29FA2039FBD8}" type="presParOf" srcId="{2F2F79B7-9878-4D91-BE42-C1183AC03947}" destId="{9D904B8A-2364-4089-AAA5-6F636C9C6BCB}" srcOrd="0" destOrd="0" presId="urn:microsoft.com/office/officeart/2008/layout/LinedList"/>
    <dgm:cxn modelId="{3A00592D-FA1B-4FB0-ADEB-9B73800B9D98}" type="presParOf" srcId="{2F2F79B7-9878-4D91-BE42-C1183AC03947}" destId="{6785DD51-399F-4781-A8EA-7B4B1487DF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C716C-9BA5-4B8B-AD5D-709FAE7930DA}"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87264AB-6505-4981-BE0C-00A65D3C3F76}">
      <dgm:prSet/>
      <dgm:spPr/>
      <dgm:t>
        <a:bodyPr/>
        <a:lstStyle/>
        <a:p>
          <a:pPr>
            <a:lnSpc>
              <a:spcPct val="100000"/>
            </a:lnSpc>
            <a:defRPr cap="all"/>
          </a:pPr>
          <a:r>
            <a:rPr lang="en-GB"/>
            <a:t>Water Bottle </a:t>
          </a:r>
          <a:endParaRPr lang="en-US"/>
        </a:p>
      </dgm:t>
    </dgm:pt>
    <dgm:pt modelId="{38E54EAB-73FD-4C35-A8D4-D7B742813ACB}" type="parTrans" cxnId="{219EFD5A-36D5-4668-9E0D-FE2EFB2874F3}">
      <dgm:prSet/>
      <dgm:spPr/>
      <dgm:t>
        <a:bodyPr/>
        <a:lstStyle/>
        <a:p>
          <a:endParaRPr lang="en-US"/>
        </a:p>
      </dgm:t>
    </dgm:pt>
    <dgm:pt modelId="{42ABFD35-DE49-44CA-B2E8-73695C1D0BC9}" type="sibTrans" cxnId="{219EFD5A-36D5-4668-9E0D-FE2EFB2874F3}">
      <dgm:prSet/>
      <dgm:spPr/>
      <dgm:t>
        <a:bodyPr/>
        <a:lstStyle/>
        <a:p>
          <a:endParaRPr lang="en-US"/>
        </a:p>
      </dgm:t>
    </dgm:pt>
    <dgm:pt modelId="{5C9CD66A-6B34-4B3B-838B-10AF834BF6A1}">
      <dgm:prSet/>
      <dgm:spPr/>
      <dgm:t>
        <a:bodyPr/>
        <a:lstStyle/>
        <a:p>
          <a:pPr>
            <a:lnSpc>
              <a:spcPct val="100000"/>
            </a:lnSpc>
            <a:defRPr cap="all"/>
          </a:pPr>
          <a:r>
            <a:rPr lang="en-GB"/>
            <a:t>Fruit or vegetable break snack</a:t>
          </a:r>
          <a:endParaRPr lang="en-US"/>
        </a:p>
      </dgm:t>
    </dgm:pt>
    <dgm:pt modelId="{E161C60C-D9E4-4430-9045-42142957A1CD}" type="parTrans" cxnId="{B17EA549-5F73-4F21-AC37-D47ACA623ACF}">
      <dgm:prSet/>
      <dgm:spPr/>
      <dgm:t>
        <a:bodyPr/>
        <a:lstStyle/>
        <a:p>
          <a:endParaRPr lang="en-US"/>
        </a:p>
      </dgm:t>
    </dgm:pt>
    <dgm:pt modelId="{A4C84736-749B-4F69-B7D3-E22285C4DE59}" type="sibTrans" cxnId="{B17EA549-5F73-4F21-AC37-D47ACA623ACF}">
      <dgm:prSet/>
      <dgm:spPr/>
      <dgm:t>
        <a:bodyPr/>
        <a:lstStyle/>
        <a:p>
          <a:endParaRPr lang="en-US"/>
        </a:p>
      </dgm:t>
    </dgm:pt>
    <dgm:pt modelId="{739F442C-A8D8-4117-BE34-41438AE231DF}">
      <dgm:prSet/>
      <dgm:spPr/>
      <dgm:t>
        <a:bodyPr/>
        <a:lstStyle/>
        <a:p>
          <a:pPr>
            <a:lnSpc>
              <a:spcPct val="100000"/>
            </a:lnSpc>
            <a:defRPr cap="all"/>
          </a:pPr>
          <a:r>
            <a:rPr lang="en-GB"/>
            <a:t>Lip balms, hand gels or creams,</a:t>
          </a:r>
          <a:endParaRPr lang="en-US"/>
        </a:p>
      </dgm:t>
    </dgm:pt>
    <dgm:pt modelId="{159AC35C-962C-4B53-913D-562213D95C45}" type="parTrans" cxnId="{30400F34-640D-44A6-B1EB-132795697D58}">
      <dgm:prSet/>
      <dgm:spPr/>
      <dgm:t>
        <a:bodyPr/>
        <a:lstStyle/>
        <a:p>
          <a:endParaRPr lang="en-US"/>
        </a:p>
      </dgm:t>
    </dgm:pt>
    <dgm:pt modelId="{68896325-3D2E-42F3-A5E9-16294FD1ACF2}" type="sibTrans" cxnId="{30400F34-640D-44A6-B1EB-132795697D58}">
      <dgm:prSet/>
      <dgm:spPr/>
      <dgm:t>
        <a:bodyPr/>
        <a:lstStyle/>
        <a:p>
          <a:endParaRPr lang="en-US"/>
        </a:p>
      </dgm:t>
    </dgm:pt>
    <dgm:pt modelId="{7C2D65A8-3489-46B3-84BA-C494209AE72E}">
      <dgm:prSet/>
      <dgm:spPr/>
      <dgm:t>
        <a:bodyPr/>
        <a:lstStyle/>
        <a:p>
          <a:pPr>
            <a:lnSpc>
              <a:spcPct val="100000"/>
            </a:lnSpc>
            <a:defRPr cap="all"/>
          </a:pPr>
          <a:r>
            <a:rPr lang="en-GB"/>
            <a:t>Jewellery or valuable belongings. </a:t>
          </a:r>
          <a:endParaRPr lang="en-US"/>
        </a:p>
      </dgm:t>
    </dgm:pt>
    <dgm:pt modelId="{B9C5AA83-BAA5-431E-A1BA-7C511D82F697}" type="parTrans" cxnId="{A0B5E72A-54C7-46B2-BCFE-485B87E6FF4E}">
      <dgm:prSet/>
      <dgm:spPr/>
      <dgm:t>
        <a:bodyPr/>
        <a:lstStyle/>
        <a:p>
          <a:endParaRPr lang="en-US"/>
        </a:p>
      </dgm:t>
    </dgm:pt>
    <dgm:pt modelId="{8156DF83-1C2A-4B8A-A70A-27462C383B27}" type="sibTrans" cxnId="{A0B5E72A-54C7-46B2-BCFE-485B87E6FF4E}">
      <dgm:prSet/>
      <dgm:spPr/>
      <dgm:t>
        <a:bodyPr/>
        <a:lstStyle/>
        <a:p>
          <a:endParaRPr lang="en-US"/>
        </a:p>
      </dgm:t>
    </dgm:pt>
    <dgm:pt modelId="{CA8DC20E-CE77-4953-898F-8323801F9189}">
      <dgm:prSet/>
      <dgm:spPr/>
      <dgm:t>
        <a:bodyPr/>
        <a:lstStyle/>
        <a:p>
          <a:pPr>
            <a:lnSpc>
              <a:spcPct val="100000"/>
            </a:lnSpc>
            <a:defRPr cap="all"/>
          </a:pPr>
          <a:r>
            <a:rPr lang="en-GB"/>
            <a:t>Make-up </a:t>
          </a:r>
          <a:endParaRPr lang="en-US"/>
        </a:p>
      </dgm:t>
    </dgm:pt>
    <dgm:pt modelId="{20C4A3F4-B784-4AC3-A1AD-1DAE99E58086}" type="parTrans" cxnId="{2D6F4222-73AC-481E-BBD7-ADE66677BA72}">
      <dgm:prSet/>
      <dgm:spPr/>
      <dgm:t>
        <a:bodyPr/>
        <a:lstStyle/>
        <a:p>
          <a:endParaRPr lang="en-US"/>
        </a:p>
      </dgm:t>
    </dgm:pt>
    <dgm:pt modelId="{B0E189EC-9363-4AEA-8FA2-A7E252690062}" type="sibTrans" cxnId="{2D6F4222-73AC-481E-BBD7-ADE66677BA72}">
      <dgm:prSet/>
      <dgm:spPr/>
      <dgm:t>
        <a:bodyPr/>
        <a:lstStyle/>
        <a:p>
          <a:endParaRPr lang="en-US"/>
        </a:p>
      </dgm:t>
    </dgm:pt>
    <dgm:pt modelId="{213F1ED5-5ECD-49D9-90EE-D35834352CCE}">
      <dgm:prSet/>
      <dgm:spPr/>
      <dgm:t>
        <a:bodyPr/>
        <a:lstStyle/>
        <a:p>
          <a:pPr>
            <a:lnSpc>
              <a:spcPct val="100000"/>
            </a:lnSpc>
            <a:defRPr cap="all"/>
          </a:pPr>
          <a:r>
            <a:rPr lang="en-US"/>
            <a:t>School uniform</a:t>
          </a:r>
        </a:p>
      </dgm:t>
    </dgm:pt>
    <dgm:pt modelId="{C06A1632-0CDC-4D1A-98FC-96AC1D02A4D9}" type="parTrans" cxnId="{8D37E4C4-A93D-4848-99A2-5464FDDFEAB6}">
      <dgm:prSet/>
      <dgm:spPr/>
      <dgm:t>
        <a:bodyPr/>
        <a:lstStyle/>
        <a:p>
          <a:endParaRPr lang="en-US"/>
        </a:p>
      </dgm:t>
    </dgm:pt>
    <dgm:pt modelId="{7336FCC5-E889-4168-AAC1-06F2E80B2C52}" type="sibTrans" cxnId="{8D37E4C4-A93D-4848-99A2-5464FDDFEAB6}">
      <dgm:prSet/>
      <dgm:spPr/>
      <dgm:t>
        <a:bodyPr/>
        <a:lstStyle/>
        <a:p>
          <a:endParaRPr lang="en-US"/>
        </a:p>
      </dgm:t>
    </dgm:pt>
    <dgm:pt modelId="{2151CB50-AA48-49EB-97A6-F28A3C24E9E8}">
      <dgm:prSet/>
      <dgm:spPr/>
      <dgm:t>
        <a:bodyPr/>
        <a:lstStyle/>
        <a:p>
          <a:pPr>
            <a:lnSpc>
              <a:spcPct val="100000"/>
            </a:lnSpc>
            <a:defRPr cap="all"/>
          </a:pPr>
          <a:r>
            <a:rPr lang="en-US"/>
            <a:t>Going home alone</a:t>
          </a:r>
        </a:p>
      </dgm:t>
    </dgm:pt>
    <dgm:pt modelId="{21789840-9207-4375-A48F-51556A7CA3A6}" type="parTrans" cxnId="{2C8553AF-B71D-40DD-82C0-E198B645F041}">
      <dgm:prSet/>
      <dgm:spPr/>
      <dgm:t>
        <a:bodyPr/>
        <a:lstStyle/>
        <a:p>
          <a:endParaRPr lang="en-US"/>
        </a:p>
      </dgm:t>
    </dgm:pt>
    <dgm:pt modelId="{BA53A881-B47C-4A75-82E9-D063E938A0B1}" type="sibTrans" cxnId="{2C8553AF-B71D-40DD-82C0-E198B645F041}">
      <dgm:prSet/>
      <dgm:spPr/>
      <dgm:t>
        <a:bodyPr/>
        <a:lstStyle/>
        <a:p>
          <a:endParaRPr lang="en-US"/>
        </a:p>
      </dgm:t>
    </dgm:pt>
    <dgm:pt modelId="{54A9F936-3039-4577-B5AD-2A3E7FD79940}">
      <dgm:prSet/>
      <dgm:spPr/>
      <dgm:t>
        <a:bodyPr/>
        <a:lstStyle/>
        <a:p>
          <a:pPr>
            <a:lnSpc>
              <a:spcPct val="100000"/>
            </a:lnSpc>
            <a:defRPr cap="all"/>
          </a:pPr>
          <a:r>
            <a:rPr lang="en-GB" dirty="0"/>
            <a:t>Mobile Phones</a:t>
          </a:r>
          <a:endParaRPr lang="en-US" dirty="0"/>
        </a:p>
      </dgm:t>
    </dgm:pt>
    <dgm:pt modelId="{12AFD3C7-6675-4DFB-B3DD-81C678686AF5}" type="parTrans" cxnId="{1610D1BA-83D3-4777-91E5-DC850AAAB22B}">
      <dgm:prSet/>
      <dgm:spPr/>
      <dgm:t>
        <a:bodyPr/>
        <a:lstStyle/>
        <a:p>
          <a:endParaRPr lang="en-US"/>
        </a:p>
      </dgm:t>
    </dgm:pt>
    <dgm:pt modelId="{7EC6A657-049C-490B-BD37-978A8761B455}" type="sibTrans" cxnId="{1610D1BA-83D3-4777-91E5-DC850AAAB22B}">
      <dgm:prSet/>
      <dgm:spPr/>
      <dgm:t>
        <a:bodyPr/>
        <a:lstStyle/>
        <a:p>
          <a:endParaRPr lang="en-US"/>
        </a:p>
      </dgm:t>
    </dgm:pt>
    <dgm:pt modelId="{FF7693C6-CB47-417E-9F93-FB177D8C09D2}" type="pres">
      <dgm:prSet presAssocID="{02FC716C-9BA5-4B8B-AD5D-709FAE7930DA}" presName="root" presStyleCnt="0">
        <dgm:presLayoutVars>
          <dgm:dir/>
          <dgm:resizeHandles val="exact"/>
        </dgm:presLayoutVars>
      </dgm:prSet>
      <dgm:spPr/>
    </dgm:pt>
    <dgm:pt modelId="{222386CF-3CB3-4DC5-A6AF-30787A49943E}" type="pres">
      <dgm:prSet presAssocID="{787264AB-6505-4981-BE0C-00A65D3C3F76}" presName="compNode" presStyleCnt="0"/>
      <dgm:spPr/>
    </dgm:pt>
    <dgm:pt modelId="{6A17D32C-F37D-47F2-B379-1FEBB1EFD833}" type="pres">
      <dgm:prSet presAssocID="{787264AB-6505-4981-BE0C-00A65D3C3F76}" presName="iconBgRect" presStyleLbl="bgShp" presStyleIdx="0" presStyleCnt="8"/>
      <dgm:spPr/>
    </dgm:pt>
    <dgm:pt modelId="{BF3D0561-943E-46BD-9F84-81953EE81CA9}" type="pres">
      <dgm:prSet presAssocID="{787264AB-6505-4981-BE0C-00A65D3C3F7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ttle"/>
        </a:ext>
      </dgm:extLst>
    </dgm:pt>
    <dgm:pt modelId="{9688272B-C2BA-40F4-97FF-79487F48E7A8}" type="pres">
      <dgm:prSet presAssocID="{787264AB-6505-4981-BE0C-00A65D3C3F76}" presName="spaceRect" presStyleCnt="0"/>
      <dgm:spPr/>
    </dgm:pt>
    <dgm:pt modelId="{792C0C6D-9814-477E-BB4F-A1A81BFA8B49}" type="pres">
      <dgm:prSet presAssocID="{787264AB-6505-4981-BE0C-00A65D3C3F76}" presName="textRect" presStyleLbl="revTx" presStyleIdx="0" presStyleCnt="8">
        <dgm:presLayoutVars>
          <dgm:chMax val="1"/>
          <dgm:chPref val="1"/>
        </dgm:presLayoutVars>
      </dgm:prSet>
      <dgm:spPr/>
    </dgm:pt>
    <dgm:pt modelId="{9F9BBF6A-71C9-4577-8D39-92B7B304FD36}" type="pres">
      <dgm:prSet presAssocID="{42ABFD35-DE49-44CA-B2E8-73695C1D0BC9}" presName="sibTrans" presStyleCnt="0"/>
      <dgm:spPr/>
    </dgm:pt>
    <dgm:pt modelId="{00CB17A2-EDDD-4A18-9933-880265DCF215}" type="pres">
      <dgm:prSet presAssocID="{5C9CD66A-6B34-4B3B-838B-10AF834BF6A1}" presName="compNode" presStyleCnt="0"/>
      <dgm:spPr/>
    </dgm:pt>
    <dgm:pt modelId="{E10806FC-F3BD-4A7D-98F2-9A1BA6EA534C}" type="pres">
      <dgm:prSet presAssocID="{5C9CD66A-6B34-4B3B-838B-10AF834BF6A1}" presName="iconBgRect" presStyleLbl="bgShp" presStyleIdx="1" presStyleCnt="8"/>
      <dgm:spPr/>
    </dgm:pt>
    <dgm:pt modelId="{39AF8D13-E00F-47C6-8CB3-5FCD71EB763F}" type="pres">
      <dgm:prSet presAssocID="{5C9CD66A-6B34-4B3B-838B-10AF834BF6A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7F3B9EC3-95AD-4822-AC55-882A21FA5780}" type="pres">
      <dgm:prSet presAssocID="{5C9CD66A-6B34-4B3B-838B-10AF834BF6A1}" presName="spaceRect" presStyleCnt="0"/>
      <dgm:spPr/>
    </dgm:pt>
    <dgm:pt modelId="{FE37E656-0761-4CF0-89ED-643A7FBFE60A}" type="pres">
      <dgm:prSet presAssocID="{5C9CD66A-6B34-4B3B-838B-10AF834BF6A1}" presName="textRect" presStyleLbl="revTx" presStyleIdx="1" presStyleCnt="8">
        <dgm:presLayoutVars>
          <dgm:chMax val="1"/>
          <dgm:chPref val="1"/>
        </dgm:presLayoutVars>
      </dgm:prSet>
      <dgm:spPr/>
    </dgm:pt>
    <dgm:pt modelId="{CC42C31D-774A-4EA7-85E3-EEDC0BDFF965}" type="pres">
      <dgm:prSet presAssocID="{A4C84736-749B-4F69-B7D3-E22285C4DE59}" presName="sibTrans" presStyleCnt="0"/>
      <dgm:spPr/>
    </dgm:pt>
    <dgm:pt modelId="{F9E895A7-A64F-4844-9C69-D02A3B76FB6B}" type="pres">
      <dgm:prSet presAssocID="{739F442C-A8D8-4117-BE34-41438AE231DF}" presName="compNode" presStyleCnt="0"/>
      <dgm:spPr/>
    </dgm:pt>
    <dgm:pt modelId="{5A28B181-0037-470B-81D2-166111AEFFCC}" type="pres">
      <dgm:prSet presAssocID="{739F442C-A8D8-4117-BE34-41438AE231DF}" presName="iconBgRect" presStyleLbl="bgShp" presStyleIdx="2" presStyleCnt="8"/>
      <dgm:spPr/>
    </dgm:pt>
    <dgm:pt modelId="{39D42A2C-2A65-4DA2-AF67-F9860BF92C91}" type="pres">
      <dgm:prSet presAssocID="{739F442C-A8D8-4117-BE34-41438AE231D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ce cream"/>
        </a:ext>
      </dgm:extLst>
    </dgm:pt>
    <dgm:pt modelId="{2A97EE87-5A9B-4062-B8AC-EAD45063450C}" type="pres">
      <dgm:prSet presAssocID="{739F442C-A8D8-4117-BE34-41438AE231DF}" presName="spaceRect" presStyleCnt="0"/>
      <dgm:spPr/>
    </dgm:pt>
    <dgm:pt modelId="{75C3F57D-8736-4C11-8168-AFDF13EDE39D}" type="pres">
      <dgm:prSet presAssocID="{739F442C-A8D8-4117-BE34-41438AE231DF}" presName="textRect" presStyleLbl="revTx" presStyleIdx="2" presStyleCnt="8">
        <dgm:presLayoutVars>
          <dgm:chMax val="1"/>
          <dgm:chPref val="1"/>
        </dgm:presLayoutVars>
      </dgm:prSet>
      <dgm:spPr/>
    </dgm:pt>
    <dgm:pt modelId="{90038CF9-D410-4AFD-961C-2329B3A6A8D5}" type="pres">
      <dgm:prSet presAssocID="{68896325-3D2E-42F3-A5E9-16294FD1ACF2}" presName="sibTrans" presStyleCnt="0"/>
      <dgm:spPr/>
    </dgm:pt>
    <dgm:pt modelId="{5209053B-3532-4144-A40F-381E4387FCBF}" type="pres">
      <dgm:prSet presAssocID="{7C2D65A8-3489-46B3-84BA-C494209AE72E}" presName="compNode" presStyleCnt="0"/>
      <dgm:spPr/>
    </dgm:pt>
    <dgm:pt modelId="{D3C39142-B9B4-40CD-99DC-D37C0D827817}" type="pres">
      <dgm:prSet presAssocID="{7C2D65A8-3489-46B3-84BA-C494209AE72E}" presName="iconBgRect" presStyleLbl="bgShp" presStyleIdx="3" presStyleCnt="8"/>
      <dgm:spPr/>
    </dgm:pt>
    <dgm:pt modelId="{AA387F91-526E-4A70-A8C6-FD5BCA5E1136}" type="pres">
      <dgm:prSet presAssocID="{7C2D65A8-3489-46B3-84BA-C494209AE72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ng"/>
        </a:ext>
      </dgm:extLst>
    </dgm:pt>
    <dgm:pt modelId="{70CFF6BA-667E-4D93-989C-0BF370739C96}" type="pres">
      <dgm:prSet presAssocID="{7C2D65A8-3489-46B3-84BA-C494209AE72E}" presName="spaceRect" presStyleCnt="0"/>
      <dgm:spPr/>
    </dgm:pt>
    <dgm:pt modelId="{3B58EBD1-FDBB-4368-8EE4-11D1FB9CA501}" type="pres">
      <dgm:prSet presAssocID="{7C2D65A8-3489-46B3-84BA-C494209AE72E}" presName="textRect" presStyleLbl="revTx" presStyleIdx="3" presStyleCnt="8">
        <dgm:presLayoutVars>
          <dgm:chMax val="1"/>
          <dgm:chPref val="1"/>
        </dgm:presLayoutVars>
      </dgm:prSet>
      <dgm:spPr/>
    </dgm:pt>
    <dgm:pt modelId="{A81DB9EE-7017-4A27-B11F-C0797F040082}" type="pres">
      <dgm:prSet presAssocID="{8156DF83-1C2A-4B8A-A70A-27462C383B27}" presName="sibTrans" presStyleCnt="0"/>
      <dgm:spPr/>
    </dgm:pt>
    <dgm:pt modelId="{B1354B83-0EEB-40B9-B41F-C0EA26C45018}" type="pres">
      <dgm:prSet presAssocID="{CA8DC20E-CE77-4953-898F-8323801F9189}" presName="compNode" presStyleCnt="0"/>
      <dgm:spPr/>
    </dgm:pt>
    <dgm:pt modelId="{196FCC5A-EF25-47FE-896D-B79ACC9D6AAD}" type="pres">
      <dgm:prSet presAssocID="{CA8DC20E-CE77-4953-898F-8323801F9189}" presName="iconBgRect" presStyleLbl="bgShp" presStyleIdx="4" presStyleCnt="8"/>
      <dgm:spPr/>
    </dgm:pt>
    <dgm:pt modelId="{0D57E4B5-3782-4C90-A09E-3A0FBC198480}" type="pres">
      <dgm:prSet presAssocID="{CA8DC20E-CE77-4953-898F-8323801F918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B42AD160-5EC6-4262-A11F-55B85B86F74D}" type="pres">
      <dgm:prSet presAssocID="{CA8DC20E-CE77-4953-898F-8323801F9189}" presName="spaceRect" presStyleCnt="0"/>
      <dgm:spPr/>
    </dgm:pt>
    <dgm:pt modelId="{CF321849-A423-4BB2-A596-F863CEF911CA}" type="pres">
      <dgm:prSet presAssocID="{CA8DC20E-CE77-4953-898F-8323801F9189}" presName="textRect" presStyleLbl="revTx" presStyleIdx="4" presStyleCnt="8">
        <dgm:presLayoutVars>
          <dgm:chMax val="1"/>
          <dgm:chPref val="1"/>
        </dgm:presLayoutVars>
      </dgm:prSet>
      <dgm:spPr/>
    </dgm:pt>
    <dgm:pt modelId="{8274C0DE-5C3E-46ED-9A4C-B16FA13CD1CA}" type="pres">
      <dgm:prSet presAssocID="{B0E189EC-9363-4AEA-8FA2-A7E252690062}" presName="sibTrans" presStyleCnt="0"/>
      <dgm:spPr/>
    </dgm:pt>
    <dgm:pt modelId="{D18197CB-CF98-45D3-BB09-AA2C65044372}" type="pres">
      <dgm:prSet presAssocID="{213F1ED5-5ECD-49D9-90EE-D35834352CCE}" presName="compNode" presStyleCnt="0"/>
      <dgm:spPr/>
    </dgm:pt>
    <dgm:pt modelId="{046EA319-27FF-4C5A-8EAA-E8A8D7FD04DF}" type="pres">
      <dgm:prSet presAssocID="{213F1ED5-5ECD-49D9-90EE-D35834352CCE}" presName="iconBgRect" presStyleLbl="bgShp" presStyleIdx="5" presStyleCnt="8"/>
      <dgm:spPr/>
    </dgm:pt>
    <dgm:pt modelId="{FE0DE490-24A8-4C08-95FF-0080F6C02A30}" type="pres">
      <dgm:prSet presAssocID="{213F1ED5-5ECD-49D9-90EE-D35834352CC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hirt"/>
        </a:ext>
      </dgm:extLst>
    </dgm:pt>
    <dgm:pt modelId="{F54251BF-B5AA-498E-A07F-3E5C9E88CF88}" type="pres">
      <dgm:prSet presAssocID="{213F1ED5-5ECD-49D9-90EE-D35834352CCE}" presName="spaceRect" presStyleCnt="0"/>
      <dgm:spPr/>
    </dgm:pt>
    <dgm:pt modelId="{99990EA1-8B95-4478-BDB4-FDECB6402B5B}" type="pres">
      <dgm:prSet presAssocID="{213F1ED5-5ECD-49D9-90EE-D35834352CCE}" presName="textRect" presStyleLbl="revTx" presStyleIdx="5" presStyleCnt="8">
        <dgm:presLayoutVars>
          <dgm:chMax val="1"/>
          <dgm:chPref val="1"/>
        </dgm:presLayoutVars>
      </dgm:prSet>
      <dgm:spPr/>
    </dgm:pt>
    <dgm:pt modelId="{F23350E3-F3C0-43B3-83CB-E8887F395D29}" type="pres">
      <dgm:prSet presAssocID="{7336FCC5-E889-4168-AAC1-06F2E80B2C52}" presName="sibTrans" presStyleCnt="0"/>
      <dgm:spPr/>
    </dgm:pt>
    <dgm:pt modelId="{38C2D536-2E0E-4F53-A927-7576D3992B0F}" type="pres">
      <dgm:prSet presAssocID="{2151CB50-AA48-49EB-97A6-F28A3C24E9E8}" presName="compNode" presStyleCnt="0"/>
      <dgm:spPr/>
    </dgm:pt>
    <dgm:pt modelId="{AD852F8B-540F-4C49-8587-6B621DDC36B1}" type="pres">
      <dgm:prSet presAssocID="{2151CB50-AA48-49EB-97A6-F28A3C24E9E8}" presName="iconBgRect" presStyleLbl="bgShp" presStyleIdx="6" presStyleCnt="8"/>
      <dgm:spPr/>
    </dgm:pt>
    <dgm:pt modelId="{EB213802-30F0-476A-BBE1-65DE8A15ED05}" type="pres">
      <dgm:prSet presAssocID="{2151CB50-AA48-49EB-97A6-F28A3C24E9E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ouse"/>
        </a:ext>
      </dgm:extLst>
    </dgm:pt>
    <dgm:pt modelId="{AFC9B909-4ECB-4C37-88AF-7EA2E83F19DB}" type="pres">
      <dgm:prSet presAssocID="{2151CB50-AA48-49EB-97A6-F28A3C24E9E8}" presName="spaceRect" presStyleCnt="0"/>
      <dgm:spPr/>
    </dgm:pt>
    <dgm:pt modelId="{AF0BF6E3-1A19-4B4F-AD72-9D49B103D22B}" type="pres">
      <dgm:prSet presAssocID="{2151CB50-AA48-49EB-97A6-F28A3C24E9E8}" presName="textRect" presStyleLbl="revTx" presStyleIdx="6" presStyleCnt="8">
        <dgm:presLayoutVars>
          <dgm:chMax val="1"/>
          <dgm:chPref val="1"/>
        </dgm:presLayoutVars>
      </dgm:prSet>
      <dgm:spPr/>
    </dgm:pt>
    <dgm:pt modelId="{B4295C85-1E4B-466D-AC45-D8115E8B5C21}" type="pres">
      <dgm:prSet presAssocID="{BA53A881-B47C-4A75-82E9-D063E938A0B1}" presName="sibTrans" presStyleCnt="0"/>
      <dgm:spPr/>
    </dgm:pt>
    <dgm:pt modelId="{BD9881A7-7394-4229-91F2-B3DA54F6C0A8}" type="pres">
      <dgm:prSet presAssocID="{54A9F936-3039-4577-B5AD-2A3E7FD79940}" presName="compNode" presStyleCnt="0"/>
      <dgm:spPr/>
    </dgm:pt>
    <dgm:pt modelId="{C88A92B9-E892-404E-B82E-7B1BAED6D629}" type="pres">
      <dgm:prSet presAssocID="{54A9F936-3039-4577-B5AD-2A3E7FD79940}" presName="iconBgRect" presStyleLbl="bgShp" presStyleIdx="7" presStyleCnt="8"/>
      <dgm:spPr/>
    </dgm:pt>
    <dgm:pt modelId="{A3FB49AA-358B-42EE-BFC8-2AE302D6FF1F}" type="pres">
      <dgm:prSet presAssocID="{54A9F936-3039-4577-B5AD-2A3E7FD7994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mart Phone"/>
        </a:ext>
      </dgm:extLst>
    </dgm:pt>
    <dgm:pt modelId="{FA881C56-4E9D-4FB3-B944-C414CCDC8A8C}" type="pres">
      <dgm:prSet presAssocID="{54A9F936-3039-4577-B5AD-2A3E7FD79940}" presName="spaceRect" presStyleCnt="0"/>
      <dgm:spPr/>
    </dgm:pt>
    <dgm:pt modelId="{E342E0FA-4F21-4202-BB6E-DFA4919D737D}" type="pres">
      <dgm:prSet presAssocID="{54A9F936-3039-4577-B5AD-2A3E7FD79940}" presName="textRect" presStyleLbl="revTx" presStyleIdx="7" presStyleCnt="8">
        <dgm:presLayoutVars>
          <dgm:chMax val="1"/>
          <dgm:chPref val="1"/>
        </dgm:presLayoutVars>
      </dgm:prSet>
      <dgm:spPr/>
    </dgm:pt>
  </dgm:ptLst>
  <dgm:cxnLst>
    <dgm:cxn modelId="{2D6F4222-73AC-481E-BBD7-ADE66677BA72}" srcId="{02FC716C-9BA5-4B8B-AD5D-709FAE7930DA}" destId="{CA8DC20E-CE77-4953-898F-8323801F9189}" srcOrd="4" destOrd="0" parTransId="{20C4A3F4-B784-4AC3-A1AD-1DAE99E58086}" sibTransId="{B0E189EC-9363-4AEA-8FA2-A7E252690062}"/>
    <dgm:cxn modelId="{A0B5E72A-54C7-46B2-BCFE-485B87E6FF4E}" srcId="{02FC716C-9BA5-4B8B-AD5D-709FAE7930DA}" destId="{7C2D65A8-3489-46B3-84BA-C494209AE72E}" srcOrd="3" destOrd="0" parTransId="{B9C5AA83-BAA5-431E-A1BA-7C511D82F697}" sibTransId="{8156DF83-1C2A-4B8A-A70A-27462C383B27}"/>
    <dgm:cxn modelId="{6760782F-5ECD-4969-83ED-28D25AB50076}" type="presOf" srcId="{02FC716C-9BA5-4B8B-AD5D-709FAE7930DA}" destId="{FF7693C6-CB47-417E-9F93-FB177D8C09D2}" srcOrd="0" destOrd="0" presId="urn:microsoft.com/office/officeart/2018/5/layout/IconCircleLabelList"/>
    <dgm:cxn modelId="{4F043833-AFAC-4CB5-B492-8EA255CA819D}" type="presOf" srcId="{54A9F936-3039-4577-B5AD-2A3E7FD79940}" destId="{E342E0FA-4F21-4202-BB6E-DFA4919D737D}" srcOrd="0" destOrd="0" presId="urn:microsoft.com/office/officeart/2018/5/layout/IconCircleLabelList"/>
    <dgm:cxn modelId="{30400F34-640D-44A6-B1EB-132795697D58}" srcId="{02FC716C-9BA5-4B8B-AD5D-709FAE7930DA}" destId="{739F442C-A8D8-4117-BE34-41438AE231DF}" srcOrd="2" destOrd="0" parTransId="{159AC35C-962C-4B53-913D-562213D95C45}" sibTransId="{68896325-3D2E-42F3-A5E9-16294FD1ACF2}"/>
    <dgm:cxn modelId="{B17EA549-5F73-4F21-AC37-D47ACA623ACF}" srcId="{02FC716C-9BA5-4B8B-AD5D-709FAE7930DA}" destId="{5C9CD66A-6B34-4B3B-838B-10AF834BF6A1}" srcOrd="1" destOrd="0" parTransId="{E161C60C-D9E4-4430-9045-42142957A1CD}" sibTransId="{A4C84736-749B-4F69-B7D3-E22285C4DE59}"/>
    <dgm:cxn modelId="{E3BB8C56-1699-4079-9A34-2670063762D9}" type="presOf" srcId="{213F1ED5-5ECD-49D9-90EE-D35834352CCE}" destId="{99990EA1-8B95-4478-BDB4-FDECB6402B5B}" srcOrd="0" destOrd="0" presId="urn:microsoft.com/office/officeart/2018/5/layout/IconCircleLabelList"/>
    <dgm:cxn modelId="{219EFD5A-36D5-4668-9E0D-FE2EFB2874F3}" srcId="{02FC716C-9BA5-4B8B-AD5D-709FAE7930DA}" destId="{787264AB-6505-4981-BE0C-00A65D3C3F76}" srcOrd="0" destOrd="0" parTransId="{38E54EAB-73FD-4C35-A8D4-D7B742813ACB}" sibTransId="{42ABFD35-DE49-44CA-B2E8-73695C1D0BC9}"/>
    <dgm:cxn modelId="{E5525995-7105-4E88-B7AF-901758799612}" type="presOf" srcId="{7C2D65A8-3489-46B3-84BA-C494209AE72E}" destId="{3B58EBD1-FDBB-4368-8EE4-11D1FB9CA501}" srcOrd="0" destOrd="0" presId="urn:microsoft.com/office/officeart/2018/5/layout/IconCircleLabelList"/>
    <dgm:cxn modelId="{E94125A4-87A9-4401-8994-A61C9720A862}" type="presOf" srcId="{739F442C-A8D8-4117-BE34-41438AE231DF}" destId="{75C3F57D-8736-4C11-8168-AFDF13EDE39D}" srcOrd="0" destOrd="0" presId="urn:microsoft.com/office/officeart/2018/5/layout/IconCircleLabelList"/>
    <dgm:cxn modelId="{2C8553AF-B71D-40DD-82C0-E198B645F041}" srcId="{02FC716C-9BA5-4B8B-AD5D-709FAE7930DA}" destId="{2151CB50-AA48-49EB-97A6-F28A3C24E9E8}" srcOrd="6" destOrd="0" parTransId="{21789840-9207-4375-A48F-51556A7CA3A6}" sibTransId="{BA53A881-B47C-4A75-82E9-D063E938A0B1}"/>
    <dgm:cxn modelId="{1610D1BA-83D3-4777-91E5-DC850AAAB22B}" srcId="{02FC716C-9BA5-4B8B-AD5D-709FAE7930DA}" destId="{54A9F936-3039-4577-B5AD-2A3E7FD79940}" srcOrd="7" destOrd="0" parTransId="{12AFD3C7-6675-4DFB-B3DD-81C678686AF5}" sibTransId="{7EC6A657-049C-490B-BD37-978A8761B455}"/>
    <dgm:cxn modelId="{79AA12BC-0D39-42BE-85F5-7AEDC86BC34F}" type="presOf" srcId="{CA8DC20E-CE77-4953-898F-8323801F9189}" destId="{CF321849-A423-4BB2-A596-F863CEF911CA}" srcOrd="0" destOrd="0" presId="urn:microsoft.com/office/officeart/2018/5/layout/IconCircleLabelList"/>
    <dgm:cxn modelId="{8D37E4C4-A93D-4848-99A2-5464FDDFEAB6}" srcId="{02FC716C-9BA5-4B8B-AD5D-709FAE7930DA}" destId="{213F1ED5-5ECD-49D9-90EE-D35834352CCE}" srcOrd="5" destOrd="0" parTransId="{C06A1632-0CDC-4D1A-98FC-96AC1D02A4D9}" sibTransId="{7336FCC5-E889-4168-AAC1-06F2E80B2C52}"/>
    <dgm:cxn modelId="{147A7DC8-9AFA-437F-B72E-0EAF0FD34F28}" type="presOf" srcId="{5C9CD66A-6B34-4B3B-838B-10AF834BF6A1}" destId="{FE37E656-0761-4CF0-89ED-643A7FBFE60A}" srcOrd="0" destOrd="0" presId="urn:microsoft.com/office/officeart/2018/5/layout/IconCircleLabelList"/>
    <dgm:cxn modelId="{E25743CA-D504-4858-9F08-EA88C203BD9B}" type="presOf" srcId="{787264AB-6505-4981-BE0C-00A65D3C3F76}" destId="{792C0C6D-9814-477E-BB4F-A1A81BFA8B49}" srcOrd="0" destOrd="0" presId="urn:microsoft.com/office/officeart/2018/5/layout/IconCircleLabelList"/>
    <dgm:cxn modelId="{CFB471E6-E57D-44E3-A2D4-50A8D465936A}" type="presOf" srcId="{2151CB50-AA48-49EB-97A6-F28A3C24E9E8}" destId="{AF0BF6E3-1A19-4B4F-AD72-9D49B103D22B}" srcOrd="0" destOrd="0" presId="urn:microsoft.com/office/officeart/2018/5/layout/IconCircleLabelList"/>
    <dgm:cxn modelId="{4DC8E6F7-0C6D-4E46-97BF-4F15173D6E6D}" type="presParOf" srcId="{FF7693C6-CB47-417E-9F93-FB177D8C09D2}" destId="{222386CF-3CB3-4DC5-A6AF-30787A49943E}" srcOrd="0" destOrd="0" presId="urn:microsoft.com/office/officeart/2018/5/layout/IconCircleLabelList"/>
    <dgm:cxn modelId="{A40F8835-B74D-48CB-B057-88FB31F49178}" type="presParOf" srcId="{222386CF-3CB3-4DC5-A6AF-30787A49943E}" destId="{6A17D32C-F37D-47F2-B379-1FEBB1EFD833}" srcOrd="0" destOrd="0" presId="urn:microsoft.com/office/officeart/2018/5/layout/IconCircleLabelList"/>
    <dgm:cxn modelId="{982C5A0B-8084-4075-AA7A-70BE017874A4}" type="presParOf" srcId="{222386CF-3CB3-4DC5-A6AF-30787A49943E}" destId="{BF3D0561-943E-46BD-9F84-81953EE81CA9}" srcOrd="1" destOrd="0" presId="urn:microsoft.com/office/officeart/2018/5/layout/IconCircleLabelList"/>
    <dgm:cxn modelId="{4F04491F-57C3-49E8-90AF-146EFCC2141F}" type="presParOf" srcId="{222386CF-3CB3-4DC5-A6AF-30787A49943E}" destId="{9688272B-C2BA-40F4-97FF-79487F48E7A8}" srcOrd="2" destOrd="0" presId="urn:microsoft.com/office/officeart/2018/5/layout/IconCircleLabelList"/>
    <dgm:cxn modelId="{4E16CBC9-8775-49EF-A50A-FDA2A4499213}" type="presParOf" srcId="{222386CF-3CB3-4DC5-A6AF-30787A49943E}" destId="{792C0C6D-9814-477E-BB4F-A1A81BFA8B49}" srcOrd="3" destOrd="0" presId="urn:microsoft.com/office/officeart/2018/5/layout/IconCircleLabelList"/>
    <dgm:cxn modelId="{7ECFDE9F-8DBF-42D0-9F3C-AC97EAA48690}" type="presParOf" srcId="{FF7693C6-CB47-417E-9F93-FB177D8C09D2}" destId="{9F9BBF6A-71C9-4577-8D39-92B7B304FD36}" srcOrd="1" destOrd="0" presId="urn:microsoft.com/office/officeart/2018/5/layout/IconCircleLabelList"/>
    <dgm:cxn modelId="{0E8D819C-E894-43A4-89A9-75EB82A8AD72}" type="presParOf" srcId="{FF7693C6-CB47-417E-9F93-FB177D8C09D2}" destId="{00CB17A2-EDDD-4A18-9933-880265DCF215}" srcOrd="2" destOrd="0" presId="urn:microsoft.com/office/officeart/2018/5/layout/IconCircleLabelList"/>
    <dgm:cxn modelId="{B08F11F9-932F-49A9-94CD-BCED8BF65122}" type="presParOf" srcId="{00CB17A2-EDDD-4A18-9933-880265DCF215}" destId="{E10806FC-F3BD-4A7D-98F2-9A1BA6EA534C}" srcOrd="0" destOrd="0" presId="urn:microsoft.com/office/officeart/2018/5/layout/IconCircleLabelList"/>
    <dgm:cxn modelId="{30CD2A6E-7036-4444-B158-2FE6EC97977E}" type="presParOf" srcId="{00CB17A2-EDDD-4A18-9933-880265DCF215}" destId="{39AF8D13-E00F-47C6-8CB3-5FCD71EB763F}" srcOrd="1" destOrd="0" presId="urn:microsoft.com/office/officeart/2018/5/layout/IconCircleLabelList"/>
    <dgm:cxn modelId="{FDA25FCB-F1FA-4EBE-86E8-54A565AD1340}" type="presParOf" srcId="{00CB17A2-EDDD-4A18-9933-880265DCF215}" destId="{7F3B9EC3-95AD-4822-AC55-882A21FA5780}" srcOrd="2" destOrd="0" presId="urn:microsoft.com/office/officeart/2018/5/layout/IconCircleLabelList"/>
    <dgm:cxn modelId="{15A893C9-AC15-4F36-BFE2-88280F903B07}" type="presParOf" srcId="{00CB17A2-EDDD-4A18-9933-880265DCF215}" destId="{FE37E656-0761-4CF0-89ED-643A7FBFE60A}" srcOrd="3" destOrd="0" presId="urn:microsoft.com/office/officeart/2018/5/layout/IconCircleLabelList"/>
    <dgm:cxn modelId="{F758E87F-F148-4408-8B55-B6F4BAF1B5B9}" type="presParOf" srcId="{FF7693C6-CB47-417E-9F93-FB177D8C09D2}" destId="{CC42C31D-774A-4EA7-85E3-EEDC0BDFF965}" srcOrd="3" destOrd="0" presId="urn:microsoft.com/office/officeart/2018/5/layout/IconCircleLabelList"/>
    <dgm:cxn modelId="{325863E0-DFE0-4BFA-8258-EAAFF060E8EB}" type="presParOf" srcId="{FF7693C6-CB47-417E-9F93-FB177D8C09D2}" destId="{F9E895A7-A64F-4844-9C69-D02A3B76FB6B}" srcOrd="4" destOrd="0" presId="urn:microsoft.com/office/officeart/2018/5/layout/IconCircleLabelList"/>
    <dgm:cxn modelId="{B9C2DBBC-E932-4851-AEDE-9A98A37AB756}" type="presParOf" srcId="{F9E895A7-A64F-4844-9C69-D02A3B76FB6B}" destId="{5A28B181-0037-470B-81D2-166111AEFFCC}" srcOrd="0" destOrd="0" presId="urn:microsoft.com/office/officeart/2018/5/layout/IconCircleLabelList"/>
    <dgm:cxn modelId="{E963263F-D5F3-44F4-B0DA-9F4B9EF38A0E}" type="presParOf" srcId="{F9E895A7-A64F-4844-9C69-D02A3B76FB6B}" destId="{39D42A2C-2A65-4DA2-AF67-F9860BF92C91}" srcOrd="1" destOrd="0" presId="urn:microsoft.com/office/officeart/2018/5/layout/IconCircleLabelList"/>
    <dgm:cxn modelId="{5D4C3447-9422-4BDF-BCBF-2D0E01DB6DE6}" type="presParOf" srcId="{F9E895A7-A64F-4844-9C69-D02A3B76FB6B}" destId="{2A97EE87-5A9B-4062-B8AC-EAD45063450C}" srcOrd="2" destOrd="0" presId="urn:microsoft.com/office/officeart/2018/5/layout/IconCircleLabelList"/>
    <dgm:cxn modelId="{521E6F6A-46D5-4B27-BF69-6DF87AE3286B}" type="presParOf" srcId="{F9E895A7-A64F-4844-9C69-D02A3B76FB6B}" destId="{75C3F57D-8736-4C11-8168-AFDF13EDE39D}" srcOrd="3" destOrd="0" presId="urn:microsoft.com/office/officeart/2018/5/layout/IconCircleLabelList"/>
    <dgm:cxn modelId="{443861AC-A226-42BE-BCD9-28876FD9BB24}" type="presParOf" srcId="{FF7693C6-CB47-417E-9F93-FB177D8C09D2}" destId="{90038CF9-D410-4AFD-961C-2329B3A6A8D5}" srcOrd="5" destOrd="0" presId="urn:microsoft.com/office/officeart/2018/5/layout/IconCircleLabelList"/>
    <dgm:cxn modelId="{1291FF3F-55C1-45CE-AD63-9DDFA8050374}" type="presParOf" srcId="{FF7693C6-CB47-417E-9F93-FB177D8C09D2}" destId="{5209053B-3532-4144-A40F-381E4387FCBF}" srcOrd="6" destOrd="0" presId="urn:microsoft.com/office/officeart/2018/5/layout/IconCircleLabelList"/>
    <dgm:cxn modelId="{9F6A9944-CB0C-4D5D-AF5A-14CCD5F70955}" type="presParOf" srcId="{5209053B-3532-4144-A40F-381E4387FCBF}" destId="{D3C39142-B9B4-40CD-99DC-D37C0D827817}" srcOrd="0" destOrd="0" presId="urn:microsoft.com/office/officeart/2018/5/layout/IconCircleLabelList"/>
    <dgm:cxn modelId="{AD06C380-7409-4E80-A714-55AFB807D01D}" type="presParOf" srcId="{5209053B-3532-4144-A40F-381E4387FCBF}" destId="{AA387F91-526E-4A70-A8C6-FD5BCA5E1136}" srcOrd="1" destOrd="0" presId="urn:microsoft.com/office/officeart/2018/5/layout/IconCircleLabelList"/>
    <dgm:cxn modelId="{12C2561E-6F0C-48A0-AE0C-E2DB3623BFD6}" type="presParOf" srcId="{5209053B-3532-4144-A40F-381E4387FCBF}" destId="{70CFF6BA-667E-4D93-989C-0BF370739C96}" srcOrd="2" destOrd="0" presId="urn:microsoft.com/office/officeart/2018/5/layout/IconCircleLabelList"/>
    <dgm:cxn modelId="{62B7338C-5A09-4C83-93EC-8A884621DEEB}" type="presParOf" srcId="{5209053B-3532-4144-A40F-381E4387FCBF}" destId="{3B58EBD1-FDBB-4368-8EE4-11D1FB9CA501}" srcOrd="3" destOrd="0" presId="urn:microsoft.com/office/officeart/2018/5/layout/IconCircleLabelList"/>
    <dgm:cxn modelId="{DFAFB88E-77FB-45E2-99AA-074032E1E6DE}" type="presParOf" srcId="{FF7693C6-CB47-417E-9F93-FB177D8C09D2}" destId="{A81DB9EE-7017-4A27-B11F-C0797F040082}" srcOrd="7" destOrd="0" presId="urn:microsoft.com/office/officeart/2018/5/layout/IconCircleLabelList"/>
    <dgm:cxn modelId="{2145B48B-D75F-4A93-8F3F-F31F407C0627}" type="presParOf" srcId="{FF7693C6-CB47-417E-9F93-FB177D8C09D2}" destId="{B1354B83-0EEB-40B9-B41F-C0EA26C45018}" srcOrd="8" destOrd="0" presId="urn:microsoft.com/office/officeart/2018/5/layout/IconCircleLabelList"/>
    <dgm:cxn modelId="{BF7164CD-7961-4970-A763-EE038709AB34}" type="presParOf" srcId="{B1354B83-0EEB-40B9-B41F-C0EA26C45018}" destId="{196FCC5A-EF25-47FE-896D-B79ACC9D6AAD}" srcOrd="0" destOrd="0" presId="urn:microsoft.com/office/officeart/2018/5/layout/IconCircleLabelList"/>
    <dgm:cxn modelId="{666C42E2-5F2D-40F6-B11A-D14D1F79D9E0}" type="presParOf" srcId="{B1354B83-0EEB-40B9-B41F-C0EA26C45018}" destId="{0D57E4B5-3782-4C90-A09E-3A0FBC198480}" srcOrd="1" destOrd="0" presId="urn:microsoft.com/office/officeart/2018/5/layout/IconCircleLabelList"/>
    <dgm:cxn modelId="{874A700B-464D-4F9D-ABBF-476FE351B048}" type="presParOf" srcId="{B1354B83-0EEB-40B9-B41F-C0EA26C45018}" destId="{B42AD160-5EC6-4262-A11F-55B85B86F74D}" srcOrd="2" destOrd="0" presId="urn:microsoft.com/office/officeart/2018/5/layout/IconCircleLabelList"/>
    <dgm:cxn modelId="{230787AE-E029-4E3A-B6D9-806A52663C10}" type="presParOf" srcId="{B1354B83-0EEB-40B9-B41F-C0EA26C45018}" destId="{CF321849-A423-4BB2-A596-F863CEF911CA}" srcOrd="3" destOrd="0" presId="urn:microsoft.com/office/officeart/2018/5/layout/IconCircleLabelList"/>
    <dgm:cxn modelId="{755314CE-3583-4058-8DDC-CB80B785A0FF}" type="presParOf" srcId="{FF7693C6-CB47-417E-9F93-FB177D8C09D2}" destId="{8274C0DE-5C3E-46ED-9A4C-B16FA13CD1CA}" srcOrd="9" destOrd="0" presId="urn:microsoft.com/office/officeart/2018/5/layout/IconCircleLabelList"/>
    <dgm:cxn modelId="{35CBA5F7-3563-4A62-8520-527554A23464}" type="presParOf" srcId="{FF7693C6-CB47-417E-9F93-FB177D8C09D2}" destId="{D18197CB-CF98-45D3-BB09-AA2C65044372}" srcOrd="10" destOrd="0" presId="urn:microsoft.com/office/officeart/2018/5/layout/IconCircleLabelList"/>
    <dgm:cxn modelId="{82B8C5D1-3E74-4E35-868A-6132EE081FF2}" type="presParOf" srcId="{D18197CB-CF98-45D3-BB09-AA2C65044372}" destId="{046EA319-27FF-4C5A-8EAA-E8A8D7FD04DF}" srcOrd="0" destOrd="0" presId="urn:microsoft.com/office/officeart/2018/5/layout/IconCircleLabelList"/>
    <dgm:cxn modelId="{4C6C661E-B095-448A-9F33-B851DDE6AB3B}" type="presParOf" srcId="{D18197CB-CF98-45D3-BB09-AA2C65044372}" destId="{FE0DE490-24A8-4C08-95FF-0080F6C02A30}" srcOrd="1" destOrd="0" presId="urn:microsoft.com/office/officeart/2018/5/layout/IconCircleLabelList"/>
    <dgm:cxn modelId="{377097C6-51DE-44D3-AC09-22D325BA7DED}" type="presParOf" srcId="{D18197CB-CF98-45D3-BB09-AA2C65044372}" destId="{F54251BF-B5AA-498E-A07F-3E5C9E88CF88}" srcOrd="2" destOrd="0" presId="urn:microsoft.com/office/officeart/2018/5/layout/IconCircleLabelList"/>
    <dgm:cxn modelId="{65B19F4A-F306-4EB3-B2B1-DCE9616CA02C}" type="presParOf" srcId="{D18197CB-CF98-45D3-BB09-AA2C65044372}" destId="{99990EA1-8B95-4478-BDB4-FDECB6402B5B}" srcOrd="3" destOrd="0" presId="urn:microsoft.com/office/officeart/2018/5/layout/IconCircleLabelList"/>
    <dgm:cxn modelId="{925E7462-D1F5-40D1-AFD2-6B6D3198B460}" type="presParOf" srcId="{FF7693C6-CB47-417E-9F93-FB177D8C09D2}" destId="{F23350E3-F3C0-43B3-83CB-E8887F395D29}" srcOrd="11" destOrd="0" presId="urn:microsoft.com/office/officeart/2018/5/layout/IconCircleLabelList"/>
    <dgm:cxn modelId="{2C588D99-9AFE-404F-B188-716FACB4D97A}" type="presParOf" srcId="{FF7693C6-CB47-417E-9F93-FB177D8C09D2}" destId="{38C2D536-2E0E-4F53-A927-7576D3992B0F}" srcOrd="12" destOrd="0" presId="urn:microsoft.com/office/officeart/2018/5/layout/IconCircleLabelList"/>
    <dgm:cxn modelId="{04CC5E4C-75E8-408B-9D2E-008112596E8F}" type="presParOf" srcId="{38C2D536-2E0E-4F53-A927-7576D3992B0F}" destId="{AD852F8B-540F-4C49-8587-6B621DDC36B1}" srcOrd="0" destOrd="0" presId="urn:microsoft.com/office/officeart/2018/5/layout/IconCircleLabelList"/>
    <dgm:cxn modelId="{543873CE-8EC5-49E2-9B8F-8AE6B3A79B95}" type="presParOf" srcId="{38C2D536-2E0E-4F53-A927-7576D3992B0F}" destId="{EB213802-30F0-476A-BBE1-65DE8A15ED05}" srcOrd="1" destOrd="0" presId="urn:microsoft.com/office/officeart/2018/5/layout/IconCircleLabelList"/>
    <dgm:cxn modelId="{CB9BE877-840D-409A-A081-F21BD0AC5750}" type="presParOf" srcId="{38C2D536-2E0E-4F53-A927-7576D3992B0F}" destId="{AFC9B909-4ECB-4C37-88AF-7EA2E83F19DB}" srcOrd="2" destOrd="0" presId="urn:microsoft.com/office/officeart/2018/5/layout/IconCircleLabelList"/>
    <dgm:cxn modelId="{ED8741CD-9DE3-4C4B-88F4-634247FAAF00}" type="presParOf" srcId="{38C2D536-2E0E-4F53-A927-7576D3992B0F}" destId="{AF0BF6E3-1A19-4B4F-AD72-9D49B103D22B}" srcOrd="3" destOrd="0" presId="urn:microsoft.com/office/officeart/2018/5/layout/IconCircleLabelList"/>
    <dgm:cxn modelId="{6F090D34-E881-416D-A9FA-A8EBE1BC9B14}" type="presParOf" srcId="{FF7693C6-CB47-417E-9F93-FB177D8C09D2}" destId="{B4295C85-1E4B-466D-AC45-D8115E8B5C21}" srcOrd="13" destOrd="0" presId="urn:microsoft.com/office/officeart/2018/5/layout/IconCircleLabelList"/>
    <dgm:cxn modelId="{A6C7E1AB-ADDC-4530-A84B-B1E16BB3EF12}" type="presParOf" srcId="{FF7693C6-CB47-417E-9F93-FB177D8C09D2}" destId="{BD9881A7-7394-4229-91F2-B3DA54F6C0A8}" srcOrd="14" destOrd="0" presId="urn:microsoft.com/office/officeart/2018/5/layout/IconCircleLabelList"/>
    <dgm:cxn modelId="{7AC2CF2C-EEB3-43AF-88A7-46D727484399}" type="presParOf" srcId="{BD9881A7-7394-4229-91F2-B3DA54F6C0A8}" destId="{C88A92B9-E892-404E-B82E-7B1BAED6D629}" srcOrd="0" destOrd="0" presId="urn:microsoft.com/office/officeart/2018/5/layout/IconCircleLabelList"/>
    <dgm:cxn modelId="{BDE9BB25-CD0C-4737-8121-4C2898591D54}" type="presParOf" srcId="{BD9881A7-7394-4229-91F2-B3DA54F6C0A8}" destId="{A3FB49AA-358B-42EE-BFC8-2AE302D6FF1F}" srcOrd="1" destOrd="0" presId="urn:microsoft.com/office/officeart/2018/5/layout/IconCircleLabelList"/>
    <dgm:cxn modelId="{DD647D38-2EE2-4B20-8991-89251F8B86CA}" type="presParOf" srcId="{BD9881A7-7394-4229-91F2-B3DA54F6C0A8}" destId="{FA881C56-4E9D-4FB3-B944-C414CCDC8A8C}" srcOrd="2" destOrd="0" presId="urn:microsoft.com/office/officeart/2018/5/layout/IconCircleLabelList"/>
    <dgm:cxn modelId="{3899F250-8179-4856-971A-20CF3F461B91}" type="presParOf" srcId="{BD9881A7-7394-4229-91F2-B3DA54F6C0A8}" destId="{E342E0FA-4F21-4202-BB6E-DFA4919D737D}"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1A511-9A6C-4080-9838-AB4973A99494}">
      <dsp:nvSpPr>
        <dsp:cNvPr id="0" name=""/>
        <dsp:cNvSpPr/>
      </dsp:nvSpPr>
      <dsp:spPr>
        <a:xfrm>
          <a:off x="0" y="346526"/>
          <a:ext cx="7003777" cy="15417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We aspire to be an outstanding, values-based school at the heart of our diverse community. </a:t>
          </a:r>
          <a:endParaRPr lang="en-US" sz="2200" kern="1200" dirty="0"/>
        </a:p>
      </dsp:txBody>
      <dsp:txXfrm>
        <a:off x="75264" y="421790"/>
        <a:ext cx="6853249" cy="1391257"/>
      </dsp:txXfrm>
    </dsp:sp>
    <dsp:sp modelId="{1087AFDC-8733-43A1-A61D-2EFCF70D8178}">
      <dsp:nvSpPr>
        <dsp:cNvPr id="0" name=""/>
        <dsp:cNvSpPr/>
      </dsp:nvSpPr>
      <dsp:spPr>
        <a:xfrm>
          <a:off x="0" y="1951672"/>
          <a:ext cx="7003777" cy="1541785"/>
        </a:xfrm>
        <a:prstGeom prst="roundRect">
          <a:avLst/>
        </a:prstGeom>
        <a:solidFill>
          <a:schemeClr val="accent5">
            <a:hueOff val="-5019982"/>
            <a:satOff val="18057"/>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Striving for excellence, our focus is to enable our children to be resilient and independent learners whilst also considerate of others. </a:t>
          </a:r>
          <a:endParaRPr lang="en-US" sz="2200" kern="1200"/>
        </a:p>
      </dsp:txBody>
      <dsp:txXfrm>
        <a:off x="75264" y="2026936"/>
        <a:ext cx="6853249" cy="1391257"/>
      </dsp:txXfrm>
    </dsp:sp>
    <dsp:sp modelId="{62958D36-DB8A-4303-84AB-C73DB7565F6B}">
      <dsp:nvSpPr>
        <dsp:cNvPr id="0" name=""/>
        <dsp:cNvSpPr/>
      </dsp:nvSpPr>
      <dsp:spPr>
        <a:xfrm>
          <a:off x="0" y="3556817"/>
          <a:ext cx="7003777" cy="1541785"/>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Through an all-encompassing curriculum, our children will achieve their highest potential and have a firm foundation on which to build successful and productive lives in an ever-changing world. </a:t>
          </a:r>
          <a:endParaRPr lang="en-US" sz="2200" kern="1200"/>
        </a:p>
      </dsp:txBody>
      <dsp:txXfrm>
        <a:off x="75264" y="3632081"/>
        <a:ext cx="6853249" cy="1391257"/>
      </dsp:txXfrm>
    </dsp:sp>
    <dsp:sp modelId="{42AF255A-E5C1-488C-8150-C977E1BCF463}">
      <dsp:nvSpPr>
        <dsp:cNvPr id="0" name=""/>
        <dsp:cNvSpPr/>
      </dsp:nvSpPr>
      <dsp:spPr>
        <a:xfrm>
          <a:off x="0" y="5445130"/>
          <a:ext cx="7003777" cy="39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70" tIns="30480" rIns="170688" bIns="30480" numCol="1" spcCol="1270" anchor="t" anchorCtr="0">
          <a:noAutofit/>
        </a:bodyPr>
        <a:lstStyle/>
        <a:p>
          <a:pPr marL="228600" lvl="1" indent="-228600" algn="l" defTabSz="1066800">
            <a:lnSpc>
              <a:spcPct val="90000"/>
            </a:lnSpc>
            <a:spcBef>
              <a:spcPct val="0"/>
            </a:spcBef>
            <a:spcAft>
              <a:spcPct val="20000"/>
            </a:spcAft>
            <a:buNone/>
          </a:pPr>
          <a:r>
            <a:rPr lang="en-GB" sz="2400" b="1" i="1" kern="1200" dirty="0"/>
            <a:t>Aspire		    Succeed		 Excel</a:t>
          </a:r>
          <a:endParaRPr lang="en-US" sz="2400" kern="1200" dirty="0"/>
        </a:p>
      </dsp:txBody>
      <dsp:txXfrm>
        <a:off x="0" y="5445130"/>
        <a:ext cx="7003777" cy="398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3087-3347-45E9-BACA-78F370C111D8}">
      <dsp:nvSpPr>
        <dsp:cNvPr id="0" name=""/>
        <dsp:cNvSpPr/>
      </dsp:nvSpPr>
      <dsp:spPr>
        <a:xfrm>
          <a:off x="0" y="2825"/>
          <a:ext cx="5626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6E611-DDC5-4E77-971E-D1B464A4BA45}">
      <dsp:nvSpPr>
        <dsp:cNvPr id="0" name=""/>
        <dsp:cNvSpPr/>
      </dsp:nvSpPr>
      <dsp:spPr>
        <a:xfrm>
          <a:off x="0" y="2825"/>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Games Skills</a:t>
          </a:r>
          <a:endParaRPr lang="en-US" sz="2400" kern="1200"/>
        </a:p>
      </dsp:txBody>
      <dsp:txXfrm>
        <a:off x="0" y="2825"/>
        <a:ext cx="5626542" cy="525455"/>
      </dsp:txXfrm>
    </dsp:sp>
    <dsp:sp modelId="{C7BDE01B-0017-49D1-9977-5F1F2516288C}">
      <dsp:nvSpPr>
        <dsp:cNvPr id="0" name=""/>
        <dsp:cNvSpPr/>
      </dsp:nvSpPr>
      <dsp:spPr>
        <a:xfrm>
          <a:off x="0" y="528280"/>
          <a:ext cx="562654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A35AD-C017-442F-B684-98313CAFAD57}">
      <dsp:nvSpPr>
        <dsp:cNvPr id="0" name=""/>
        <dsp:cNvSpPr/>
      </dsp:nvSpPr>
      <dsp:spPr>
        <a:xfrm>
          <a:off x="0" y="528280"/>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Tennis</a:t>
          </a:r>
          <a:endParaRPr lang="en-US" sz="2400" kern="1200"/>
        </a:p>
      </dsp:txBody>
      <dsp:txXfrm>
        <a:off x="0" y="528280"/>
        <a:ext cx="5626542" cy="525455"/>
      </dsp:txXfrm>
    </dsp:sp>
    <dsp:sp modelId="{6A5B978F-D4C3-4B38-97E1-3C76FE02BD85}">
      <dsp:nvSpPr>
        <dsp:cNvPr id="0" name=""/>
        <dsp:cNvSpPr/>
      </dsp:nvSpPr>
      <dsp:spPr>
        <a:xfrm>
          <a:off x="0" y="1053735"/>
          <a:ext cx="562654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ED0A4-0F86-43A6-AB99-9C3A5FB898DA}">
      <dsp:nvSpPr>
        <dsp:cNvPr id="0" name=""/>
        <dsp:cNvSpPr/>
      </dsp:nvSpPr>
      <dsp:spPr>
        <a:xfrm>
          <a:off x="0" y="1053735"/>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Gymnastics</a:t>
          </a:r>
          <a:endParaRPr lang="en-US" sz="2400" kern="1200"/>
        </a:p>
      </dsp:txBody>
      <dsp:txXfrm>
        <a:off x="0" y="1053735"/>
        <a:ext cx="5626542" cy="525455"/>
      </dsp:txXfrm>
    </dsp:sp>
    <dsp:sp modelId="{83EABF6D-B4A1-4F11-A4D0-D8125220BA4C}">
      <dsp:nvSpPr>
        <dsp:cNvPr id="0" name=""/>
        <dsp:cNvSpPr/>
      </dsp:nvSpPr>
      <dsp:spPr>
        <a:xfrm>
          <a:off x="0" y="1579190"/>
          <a:ext cx="562654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171BC-CA50-4367-9FF1-DC9AC28001B4}">
      <dsp:nvSpPr>
        <dsp:cNvPr id="0" name=""/>
        <dsp:cNvSpPr/>
      </dsp:nvSpPr>
      <dsp:spPr>
        <a:xfrm>
          <a:off x="0" y="1579190"/>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Hockey</a:t>
          </a:r>
          <a:endParaRPr lang="en-US" sz="2400" kern="1200"/>
        </a:p>
      </dsp:txBody>
      <dsp:txXfrm>
        <a:off x="0" y="1579190"/>
        <a:ext cx="5626542" cy="525455"/>
      </dsp:txXfrm>
    </dsp:sp>
    <dsp:sp modelId="{0C06D0E8-1EDE-4281-9A8C-8B8CCCF94F07}">
      <dsp:nvSpPr>
        <dsp:cNvPr id="0" name=""/>
        <dsp:cNvSpPr/>
      </dsp:nvSpPr>
      <dsp:spPr>
        <a:xfrm>
          <a:off x="0" y="2104646"/>
          <a:ext cx="562654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168F2-501E-418E-914F-DA9C46243899}">
      <dsp:nvSpPr>
        <dsp:cNvPr id="0" name=""/>
        <dsp:cNvSpPr/>
      </dsp:nvSpPr>
      <dsp:spPr>
        <a:xfrm>
          <a:off x="0" y="2104646"/>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Netball</a:t>
          </a:r>
          <a:endParaRPr lang="en-US" sz="2400" kern="1200"/>
        </a:p>
      </dsp:txBody>
      <dsp:txXfrm>
        <a:off x="0" y="2104646"/>
        <a:ext cx="5626542" cy="525455"/>
      </dsp:txXfrm>
    </dsp:sp>
    <dsp:sp modelId="{583F5CEC-697E-4783-9A50-98F2A972F779}">
      <dsp:nvSpPr>
        <dsp:cNvPr id="0" name=""/>
        <dsp:cNvSpPr/>
      </dsp:nvSpPr>
      <dsp:spPr>
        <a:xfrm>
          <a:off x="0" y="2630101"/>
          <a:ext cx="5626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64A61-572C-4C67-A080-8E1C2302F537}">
      <dsp:nvSpPr>
        <dsp:cNvPr id="0" name=""/>
        <dsp:cNvSpPr/>
      </dsp:nvSpPr>
      <dsp:spPr>
        <a:xfrm>
          <a:off x="0" y="2630101"/>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Dance</a:t>
          </a:r>
          <a:endParaRPr lang="en-US" sz="2400" kern="1200"/>
        </a:p>
      </dsp:txBody>
      <dsp:txXfrm>
        <a:off x="0" y="2630101"/>
        <a:ext cx="5626542" cy="525455"/>
      </dsp:txXfrm>
    </dsp:sp>
    <dsp:sp modelId="{E624D74F-65DD-43E1-B5CB-528C29318ECD}">
      <dsp:nvSpPr>
        <dsp:cNvPr id="0" name=""/>
        <dsp:cNvSpPr/>
      </dsp:nvSpPr>
      <dsp:spPr>
        <a:xfrm>
          <a:off x="0" y="3155556"/>
          <a:ext cx="562654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A1870-65B3-4B91-BFA5-4E71F181E417}">
      <dsp:nvSpPr>
        <dsp:cNvPr id="0" name=""/>
        <dsp:cNvSpPr/>
      </dsp:nvSpPr>
      <dsp:spPr>
        <a:xfrm>
          <a:off x="0" y="3155556"/>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Football</a:t>
          </a:r>
          <a:endParaRPr lang="en-US" sz="2400" kern="1200"/>
        </a:p>
      </dsp:txBody>
      <dsp:txXfrm>
        <a:off x="0" y="3155556"/>
        <a:ext cx="5626542" cy="525455"/>
      </dsp:txXfrm>
    </dsp:sp>
    <dsp:sp modelId="{213607D7-A6F9-4E1A-9D17-F4A6B07921FB}">
      <dsp:nvSpPr>
        <dsp:cNvPr id="0" name=""/>
        <dsp:cNvSpPr/>
      </dsp:nvSpPr>
      <dsp:spPr>
        <a:xfrm>
          <a:off x="0" y="3681011"/>
          <a:ext cx="562654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C69B8-CB4D-4B24-981D-D436E0FA85E6}">
      <dsp:nvSpPr>
        <dsp:cNvPr id="0" name=""/>
        <dsp:cNvSpPr/>
      </dsp:nvSpPr>
      <dsp:spPr>
        <a:xfrm>
          <a:off x="0" y="3681011"/>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Rugby</a:t>
          </a:r>
          <a:endParaRPr lang="en-US" sz="2400" kern="1200"/>
        </a:p>
      </dsp:txBody>
      <dsp:txXfrm>
        <a:off x="0" y="3681011"/>
        <a:ext cx="5626542" cy="525455"/>
      </dsp:txXfrm>
    </dsp:sp>
    <dsp:sp modelId="{6D6F3B30-94C5-4EF3-90D3-47CC00F92439}">
      <dsp:nvSpPr>
        <dsp:cNvPr id="0" name=""/>
        <dsp:cNvSpPr/>
      </dsp:nvSpPr>
      <dsp:spPr>
        <a:xfrm>
          <a:off x="0" y="4206467"/>
          <a:ext cx="562654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F8ADA-89B7-49A3-BDCE-F525C43BA150}">
      <dsp:nvSpPr>
        <dsp:cNvPr id="0" name=""/>
        <dsp:cNvSpPr/>
      </dsp:nvSpPr>
      <dsp:spPr>
        <a:xfrm>
          <a:off x="0" y="4206467"/>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Country Dance</a:t>
          </a:r>
          <a:endParaRPr lang="en-US" sz="2400" kern="1200"/>
        </a:p>
      </dsp:txBody>
      <dsp:txXfrm>
        <a:off x="0" y="4206467"/>
        <a:ext cx="5626542" cy="525455"/>
      </dsp:txXfrm>
    </dsp:sp>
    <dsp:sp modelId="{CEDB95E1-773F-4E0C-9F04-FCDABFBD4A4C}">
      <dsp:nvSpPr>
        <dsp:cNvPr id="0" name=""/>
        <dsp:cNvSpPr/>
      </dsp:nvSpPr>
      <dsp:spPr>
        <a:xfrm>
          <a:off x="0" y="4731922"/>
          <a:ext cx="562654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F3DED-76B8-42D6-AF6A-55BBB714B46E}">
      <dsp:nvSpPr>
        <dsp:cNvPr id="0" name=""/>
        <dsp:cNvSpPr/>
      </dsp:nvSpPr>
      <dsp:spPr>
        <a:xfrm>
          <a:off x="0" y="4731922"/>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Athletics</a:t>
          </a:r>
          <a:endParaRPr lang="en-US" sz="2400" kern="1200"/>
        </a:p>
      </dsp:txBody>
      <dsp:txXfrm>
        <a:off x="0" y="4731922"/>
        <a:ext cx="5626542" cy="525455"/>
      </dsp:txXfrm>
    </dsp:sp>
    <dsp:sp modelId="{63C52161-2085-4F04-9AB8-AF5FF57752AE}">
      <dsp:nvSpPr>
        <dsp:cNvPr id="0" name=""/>
        <dsp:cNvSpPr/>
      </dsp:nvSpPr>
      <dsp:spPr>
        <a:xfrm>
          <a:off x="0" y="5257377"/>
          <a:ext cx="5626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04B8A-2364-4089-AAA5-6F636C9C6BCB}">
      <dsp:nvSpPr>
        <dsp:cNvPr id="0" name=""/>
        <dsp:cNvSpPr/>
      </dsp:nvSpPr>
      <dsp:spPr>
        <a:xfrm>
          <a:off x="0" y="5257377"/>
          <a:ext cx="5626542"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Striking and Fielding</a:t>
          </a:r>
          <a:endParaRPr lang="en-US" sz="2400" kern="1200"/>
        </a:p>
      </dsp:txBody>
      <dsp:txXfrm>
        <a:off x="0" y="5257377"/>
        <a:ext cx="5626542" cy="525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D32C-F37D-47F2-B379-1FEBB1EFD833}">
      <dsp:nvSpPr>
        <dsp:cNvPr id="0" name=""/>
        <dsp:cNvSpPr/>
      </dsp:nvSpPr>
      <dsp:spPr>
        <a:xfrm>
          <a:off x="737962" y="775"/>
          <a:ext cx="997207" cy="997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D0561-943E-46BD-9F84-81953EE81CA9}">
      <dsp:nvSpPr>
        <dsp:cNvPr id="0" name=""/>
        <dsp:cNvSpPr/>
      </dsp:nvSpPr>
      <dsp:spPr>
        <a:xfrm>
          <a:off x="950482" y="213294"/>
          <a:ext cx="572167" cy="572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C0C6D-9814-477E-BB4F-A1A81BFA8B49}">
      <dsp:nvSpPr>
        <dsp:cNvPr id="0" name=""/>
        <dsp:cNvSpPr/>
      </dsp:nvSpPr>
      <dsp:spPr>
        <a:xfrm>
          <a:off x="419183"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Water Bottle </a:t>
          </a:r>
          <a:endParaRPr lang="en-US" sz="1400" kern="1200"/>
        </a:p>
      </dsp:txBody>
      <dsp:txXfrm>
        <a:off x="419183" y="1308587"/>
        <a:ext cx="1634765" cy="653906"/>
      </dsp:txXfrm>
    </dsp:sp>
    <dsp:sp modelId="{E10806FC-F3BD-4A7D-98F2-9A1BA6EA534C}">
      <dsp:nvSpPr>
        <dsp:cNvPr id="0" name=""/>
        <dsp:cNvSpPr/>
      </dsp:nvSpPr>
      <dsp:spPr>
        <a:xfrm>
          <a:off x="2658812" y="775"/>
          <a:ext cx="997207" cy="997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F8D13-E00F-47C6-8CB3-5FCD71EB763F}">
      <dsp:nvSpPr>
        <dsp:cNvPr id="0" name=""/>
        <dsp:cNvSpPr/>
      </dsp:nvSpPr>
      <dsp:spPr>
        <a:xfrm>
          <a:off x="2871331" y="213294"/>
          <a:ext cx="572167" cy="572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37E656-0761-4CF0-89ED-643A7FBFE60A}">
      <dsp:nvSpPr>
        <dsp:cNvPr id="0" name=""/>
        <dsp:cNvSpPr/>
      </dsp:nvSpPr>
      <dsp:spPr>
        <a:xfrm>
          <a:off x="2340033"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Fruit or vegetable break snack</a:t>
          </a:r>
          <a:endParaRPr lang="en-US" sz="1400" kern="1200"/>
        </a:p>
      </dsp:txBody>
      <dsp:txXfrm>
        <a:off x="2340033" y="1308587"/>
        <a:ext cx="1634765" cy="653906"/>
      </dsp:txXfrm>
    </dsp:sp>
    <dsp:sp modelId="{5A28B181-0037-470B-81D2-166111AEFFCC}">
      <dsp:nvSpPr>
        <dsp:cNvPr id="0" name=""/>
        <dsp:cNvSpPr/>
      </dsp:nvSpPr>
      <dsp:spPr>
        <a:xfrm>
          <a:off x="4579661" y="775"/>
          <a:ext cx="997207" cy="997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42A2C-2A65-4DA2-AF67-F9860BF92C91}">
      <dsp:nvSpPr>
        <dsp:cNvPr id="0" name=""/>
        <dsp:cNvSpPr/>
      </dsp:nvSpPr>
      <dsp:spPr>
        <a:xfrm>
          <a:off x="4792181" y="213294"/>
          <a:ext cx="572167" cy="572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3F57D-8736-4C11-8168-AFDF13EDE39D}">
      <dsp:nvSpPr>
        <dsp:cNvPr id="0" name=""/>
        <dsp:cNvSpPr/>
      </dsp:nvSpPr>
      <dsp:spPr>
        <a:xfrm>
          <a:off x="4260882"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Lip balms, hand gels or creams,</a:t>
          </a:r>
          <a:endParaRPr lang="en-US" sz="1400" kern="1200"/>
        </a:p>
      </dsp:txBody>
      <dsp:txXfrm>
        <a:off x="4260882" y="1308587"/>
        <a:ext cx="1634765" cy="653906"/>
      </dsp:txXfrm>
    </dsp:sp>
    <dsp:sp modelId="{D3C39142-B9B4-40CD-99DC-D37C0D827817}">
      <dsp:nvSpPr>
        <dsp:cNvPr id="0" name=""/>
        <dsp:cNvSpPr/>
      </dsp:nvSpPr>
      <dsp:spPr>
        <a:xfrm>
          <a:off x="6500511" y="775"/>
          <a:ext cx="997207" cy="997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87F91-526E-4A70-A8C6-FD5BCA5E1136}">
      <dsp:nvSpPr>
        <dsp:cNvPr id="0" name=""/>
        <dsp:cNvSpPr/>
      </dsp:nvSpPr>
      <dsp:spPr>
        <a:xfrm>
          <a:off x="6713031" y="213294"/>
          <a:ext cx="572167" cy="5721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8EBD1-FDBB-4368-8EE4-11D1FB9CA501}">
      <dsp:nvSpPr>
        <dsp:cNvPr id="0" name=""/>
        <dsp:cNvSpPr/>
      </dsp:nvSpPr>
      <dsp:spPr>
        <a:xfrm>
          <a:off x="6181732"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Jewellery or valuable belongings. </a:t>
          </a:r>
          <a:endParaRPr lang="en-US" sz="1400" kern="1200"/>
        </a:p>
      </dsp:txBody>
      <dsp:txXfrm>
        <a:off x="6181732" y="1308587"/>
        <a:ext cx="1634765" cy="653906"/>
      </dsp:txXfrm>
    </dsp:sp>
    <dsp:sp modelId="{196FCC5A-EF25-47FE-896D-B79ACC9D6AAD}">
      <dsp:nvSpPr>
        <dsp:cNvPr id="0" name=""/>
        <dsp:cNvSpPr/>
      </dsp:nvSpPr>
      <dsp:spPr>
        <a:xfrm>
          <a:off x="8421361" y="775"/>
          <a:ext cx="997207" cy="99720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7E4B5-3782-4C90-A09E-3A0FBC198480}">
      <dsp:nvSpPr>
        <dsp:cNvPr id="0" name=""/>
        <dsp:cNvSpPr/>
      </dsp:nvSpPr>
      <dsp:spPr>
        <a:xfrm>
          <a:off x="8633880" y="213294"/>
          <a:ext cx="572167" cy="5721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321849-A423-4BB2-A596-F863CEF911CA}">
      <dsp:nvSpPr>
        <dsp:cNvPr id="0" name=""/>
        <dsp:cNvSpPr/>
      </dsp:nvSpPr>
      <dsp:spPr>
        <a:xfrm>
          <a:off x="8102581"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Make-up </a:t>
          </a:r>
          <a:endParaRPr lang="en-US" sz="1400" kern="1200"/>
        </a:p>
      </dsp:txBody>
      <dsp:txXfrm>
        <a:off x="8102581" y="1308587"/>
        <a:ext cx="1634765" cy="653906"/>
      </dsp:txXfrm>
    </dsp:sp>
    <dsp:sp modelId="{046EA319-27FF-4C5A-8EAA-E8A8D7FD04DF}">
      <dsp:nvSpPr>
        <dsp:cNvPr id="0" name=""/>
        <dsp:cNvSpPr/>
      </dsp:nvSpPr>
      <dsp:spPr>
        <a:xfrm>
          <a:off x="2658812" y="2371185"/>
          <a:ext cx="997207" cy="997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DE490-24A8-4C08-95FF-0080F6C02A30}">
      <dsp:nvSpPr>
        <dsp:cNvPr id="0" name=""/>
        <dsp:cNvSpPr/>
      </dsp:nvSpPr>
      <dsp:spPr>
        <a:xfrm>
          <a:off x="2871331" y="2583704"/>
          <a:ext cx="572167" cy="5721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990EA1-8B95-4478-BDB4-FDECB6402B5B}">
      <dsp:nvSpPr>
        <dsp:cNvPr id="0" name=""/>
        <dsp:cNvSpPr/>
      </dsp:nvSpPr>
      <dsp:spPr>
        <a:xfrm>
          <a:off x="2340033" y="367899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School uniform</a:t>
          </a:r>
        </a:p>
      </dsp:txBody>
      <dsp:txXfrm>
        <a:off x="2340033" y="3678997"/>
        <a:ext cx="1634765" cy="653906"/>
      </dsp:txXfrm>
    </dsp:sp>
    <dsp:sp modelId="{AD852F8B-540F-4C49-8587-6B621DDC36B1}">
      <dsp:nvSpPr>
        <dsp:cNvPr id="0" name=""/>
        <dsp:cNvSpPr/>
      </dsp:nvSpPr>
      <dsp:spPr>
        <a:xfrm>
          <a:off x="4579661" y="2371185"/>
          <a:ext cx="997207" cy="997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13802-30F0-476A-BBE1-65DE8A15ED05}">
      <dsp:nvSpPr>
        <dsp:cNvPr id="0" name=""/>
        <dsp:cNvSpPr/>
      </dsp:nvSpPr>
      <dsp:spPr>
        <a:xfrm>
          <a:off x="4792181" y="2583704"/>
          <a:ext cx="572167" cy="57216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0BF6E3-1A19-4B4F-AD72-9D49B103D22B}">
      <dsp:nvSpPr>
        <dsp:cNvPr id="0" name=""/>
        <dsp:cNvSpPr/>
      </dsp:nvSpPr>
      <dsp:spPr>
        <a:xfrm>
          <a:off x="4260882" y="367899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Going home alone</a:t>
          </a:r>
        </a:p>
      </dsp:txBody>
      <dsp:txXfrm>
        <a:off x="4260882" y="3678997"/>
        <a:ext cx="1634765" cy="653906"/>
      </dsp:txXfrm>
    </dsp:sp>
    <dsp:sp modelId="{C88A92B9-E892-404E-B82E-7B1BAED6D629}">
      <dsp:nvSpPr>
        <dsp:cNvPr id="0" name=""/>
        <dsp:cNvSpPr/>
      </dsp:nvSpPr>
      <dsp:spPr>
        <a:xfrm>
          <a:off x="6500511" y="2371185"/>
          <a:ext cx="997207" cy="997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B49AA-358B-42EE-BFC8-2AE302D6FF1F}">
      <dsp:nvSpPr>
        <dsp:cNvPr id="0" name=""/>
        <dsp:cNvSpPr/>
      </dsp:nvSpPr>
      <dsp:spPr>
        <a:xfrm>
          <a:off x="6713031" y="2583704"/>
          <a:ext cx="572167" cy="57216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2E0FA-4F21-4202-BB6E-DFA4919D737D}">
      <dsp:nvSpPr>
        <dsp:cNvPr id="0" name=""/>
        <dsp:cNvSpPr/>
      </dsp:nvSpPr>
      <dsp:spPr>
        <a:xfrm>
          <a:off x="6181732" y="367899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Mobile Phones</a:t>
          </a:r>
          <a:endParaRPr lang="en-US" sz="1400" kern="1200" dirty="0"/>
        </a:p>
      </dsp:txBody>
      <dsp:txXfrm>
        <a:off x="6181732" y="3678997"/>
        <a:ext cx="1634765" cy="6539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9/10/2024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8429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9/10/2024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131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9/10/2024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314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9/10/2024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8501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9/10/2024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25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9/10/2024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7218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9/10/2024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200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9/10/2024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1842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9/10/2024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401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9/10/2024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8796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9/10/2024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1790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9/10/2024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0477611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1.png"/><Relationship Id="rId7" Type="http://schemas.openxmlformats.org/officeDocument/2006/relationships/diagramColors" Target="../diagrams/colors3.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59" name="Rectangle 1058">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60" name="Rectangle 1059">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61" name="Rectangle 1060">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E11A48-3692-94A2-88A9-D12722A93362}"/>
              </a:ext>
            </a:extLst>
          </p:cNvPr>
          <p:cNvSpPr>
            <a:spLocks noGrp="1"/>
          </p:cNvSpPr>
          <p:nvPr>
            <p:ph type="ctrTitle"/>
          </p:nvPr>
        </p:nvSpPr>
        <p:spPr>
          <a:xfrm>
            <a:off x="6655054" y="513682"/>
            <a:ext cx="4524162" cy="2912691"/>
          </a:xfrm>
        </p:spPr>
        <p:txBody>
          <a:bodyPr anchor="b">
            <a:normAutofit/>
          </a:bodyPr>
          <a:lstStyle/>
          <a:p>
            <a:pPr algn="l">
              <a:lnSpc>
                <a:spcPct val="90000"/>
              </a:lnSpc>
            </a:pPr>
            <a:r>
              <a:rPr lang="en-GB" dirty="0"/>
              <a:t>Welcome to UKS2!</a:t>
            </a:r>
          </a:p>
        </p:txBody>
      </p:sp>
      <p:sp>
        <p:nvSpPr>
          <p:cNvPr id="3" name="Subtitle 2">
            <a:extLst>
              <a:ext uri="{FF2B5EF4-FFF2-40B4-BE49-F238E27FC236}">
                <a16:creationId xmlns:a16="http://schemas.microsoft.com/office/drawing/2014/main" id="{901AA43E-7EE1-B747-CECB-3604CD99FE68}"/>
              </a:ext>
            </a:extLst>
          </p:cNvPr>
          <p:cNvSpPr>
            <a:spLocks noGrp="1"/>
          </p:cNvSpPr>
          <p:nvPr>
            <p:ph type="subTitle" idx="1"/>
          </p:nvPr>
        </p:nvSpPr>
        <p:spPr>
          <a:xfrm>
            <a:off x="7402801" y="4074784"/>
            <a:ext cx="3776415" cy="2054306"/>
          </a:xfrm>
        </p:spPr>
        <p:txBody>
          <a:bodyPr anchor="t">
            <a:normAutofit/>
          </a:bodyPr>
          <a:lstStyle/>
          <a:p>
            <a:pPr algn="l"/>
            <a:endParaRPr lang="en-GB" sz="2200" dirty="0">
              <a:solidFill>
                <a:schemeClr val="tx2">
                  <a:alpha val="80000"/>
                </a:schemeClr>
              </a:solidFill>
            </a:endParaRPr>
          </a:p>
          <a:p>
            <a:pPr algn="l"/>
            <a:r>
              <a:rPr lang="en-GB" sz="4000" b="1" dirty="0">
                <a:solidFill>
                  <a:schemeClr val="tx2">
                    <a:alpha val="80000"/>
                  </a:schemeClr>
                </a:solidFill>
              </a:rPr>
              <a:t>2024/25</a:t>
            </a:r>
          </a:p>
        </p:txBody>
      </p:sp>
      <p:pic>
        <p:nvPicPr>
          <p:cNvPr id="1026" name="Picture 2">
            <a:extLst>
              <a:ext uri="{FF2B5EF4-FFF2-40B4-BE49-F238E27FC236}">
                <a16:creationId xmlns:a16="http://schemas.microsoft.com/office/drawing/2014/main" id="{52426341-11B2-AB41-DC15-8AFD7F29AD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1681" y="941979"/>
            <a:ext cx="3939598" cy="412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5E78-A281-92A8-3F78-C9AE37F9EA5E}"/>
              </a:ext>
            </a:extLst>
          </p:cNvPr>
          <p:cNvSpPr>
            <a:spLocks noGrp="1"/>
          </p:cNvSpPr>
          <p:nvPr>
            <p:ph type="title"/>
          </p:nvPr>
        </p:nvSpPr>
        <p:spPr/>
        <p:txBody>
          <a:bodyPr/>
          <a:lstStyle/>
          <a:p>
            <a:r>
              <a:rPr lang="en-GB" dirty="0"/>
              <a:t>Writing criteria</a:t>
            </a:r>
          </a:p>
        </p:txBody>
      </p:sp>
      <p:sp>
        <p:nvSpPr>
          <p:cNvPr id="3" name="Content Placeholder 2">
            <a:extLst>
              <a:ext uri="{FF2B5EF4-FFF2-40B4-BE49-F238E27FC236}">
                <a16:creationId xmlns:a16="http://schemas.microsoft.com/office/drawing/2014/main" id="{0FF1A69D-FFFA-6FAF-1833-5F7AA66A1D58}"/>
              </a:ext>
            </a:extLst>
          </p:cNvPr>
          <p:cNvSpPr>
            <a:spLocks noGrp="1"/>
          </p:cNvSpPr>
          <p:nvPr>
            <p:ph idx="1"/>
          </p:nvPr>
        </p:nvSpPr>
        <p:spPr/>
        <p:txBody>
          <a:bodyPr/>
          <a:lstStyle/>
          <a:p>
            <a:endParaRPr lang="en-GB"/>
          </a:p>
        </p:txBody>
      </p:sp>
      <p:pic>
        <p:nvPicPr>
          <p:cNvPr id="1040" name="Picture 16" descr="A yellow and black text on a green background&#10;&#10;Description automatically generated">
            <a:extLst>
              <a:ext uri="{FF2B5EF4-FFF2-40B4-BE49-F238E27FC236}">
                <a16:creationId xmlns:a16="http://schemas.microsoft.com/office/drawing/2014/main" id="{04CCA8EF-D2D1-47C9-EA06-90D9BEE91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693"/>
          <a:stretch/>
        </p:blipFill>
        <p:spPr bwMode="auto">
          <a:xfrm>
            <a:off x="0" y="1691323"/>
            <a:ext cx="4010381" cy="25744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 yellow and black text on a green background&#10;&#10;Description automatically generated">
            <a:extLst>
              <a:ext uri="{FF2B5EF4-FFF2-40B4-BE49-F238E27FC236}">
                <a16:creationId xmlns:a16="http://schemas.microsoft.com/office/drawing/2014/main" id="{84E9C82D-B770-479C-B968-A8DC48440E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707"/>
          <a:stretch/>
        </p:blipFill>
        <p:spPr bwMode="auto">
          <a:xfrm>
            <a:off x="3812993" y="1691323"/>
            <a:ext cx="4154036" cy="395478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D24B50-235E-82C3-1048-AFE0CA9D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029" y="1691323"/>
            <a:ext cx="3948045" cy="484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2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0" name="Rectangle 513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142" name="Rectangle 514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144" name="Rectangle 514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46" name="Rectangle 514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566663-59C4-3C90-67A8-90BF9702374D}"/>
              </a:ext>
            </a:extLst>
          </p:cNvPr>
          <p:cNvSpPr>
            <a:spLocks noGrp="1"/>
          </p:cNvSpPr>
          <p:nvPr>
            <p:ph type="title"/>
          </p:nvPr>
        </p:nvSpPr>
        <p:spPr>
          <a:xfrm>
            <a:off x="838200" y="381000"/>
            <a:ext cx="10003218" cy="1600124"/>
          </a:xfrm>
        </p:spPr>
        <p:txBody>
          <a:bodyPr>
            <a:normAutofit/>
          </a:bodyPr>
          <a:lstStyle/>
          <a:p>
            <a:r>
              <a:rPr lang="en-GB"/>
              <a:t>Maths </a:t>
            </a:r>
          </a:p>
        </p:txBody>
      </p:sp>
      <p:sp>
        <p:nvSpPr>
          <p:cNvPr id="3" name="Content Placeholder 2">
            <a:extLst>
              <a:ext uri="{FF2B5EF4-FFF2-40B4-BE49-F238E27FC236}">
                <a16:creationId xmlns:a16="http://schemas.microsoft.com/office/drawing/2014/main" id="{A060B9B4-8BA7-B450-7638-490340C5CE71}"/>
              </a:ext>
            </a:extLst>
          </p:cNvPr>
          <p:cNvSpPr>
            <a:spLocks noGrp="1"/>
          </p:cNvSpPr>
          <p:nvPr>
            <p:ph idx="1"/>
          </p:nvPr>
        </p:nvSpPr>
        <p:spPr>
          <a:xfrm>
            <a:off x="169948" y="2466466"/>
            <a:ext cx="7555524" cy="4334297"/>
          </a:xfrm>
        </p:spPr>
        <p:txBody>
          <a:bodyPr anchor="ctr">
            <a:normAutofit/>
          </a:bodyPr>
          <a:lstStyle/>
          <a:p>
            <a:pPr marL="0" indent="0">
              <a:lnSpc>
                <a:spcPct val="100000"/>
              </a:lnSpc>
              <a:spcAft>
                <a:spcPts val="800"/>
              </a:spcAft>
              <a:buNone/>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aim for pupils to develop a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mastery</a:t>
            </a: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maths by allowing them to develop a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long, deep and secure understanding</a:t>
            </a: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mathematical concepts.</a:t>
            </a:r>
          </a:p>
          <a:p>
            <a:pPr marL="0" indent="0">
              <a:lnSpc>
                <a:spcPct val="100000"/>
              </a:lnSpc>
              <a:spcAft>
                <a:spcPts val="800"/>
              </a:spcAft>
              <a:buNone/>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do this by:</a:t>
            </a:r>
          </a:p>
          <a:p>
            <a:pPr marL="342900" lvl="0" indent="-342900">
              <a:lnSpc>
                <a:spcPct val="100000"/>
              </a:lnSpc>
              <a:buFont typeface="Symbol" panose="05050102010706020507" pitchFamily="18"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manageable steps.</a:t>
            </a:r>
          </a:p>
          <a:p>
            <a:pPr marL="342900" lvl="0" indent="-342900">
              <a:lnSpc>
                <a:spcPct val="100000"/>
              </a:lnSpc>
              <a:buFont typeface="Symbol" panose="05050102010706020507" pitchFamily="18"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variety of representations</a:t>
            </a:r>
          </a:p>
          <a:p>
            <a:pPr marL="342900" lvl="0" indent="-342900">
              <a:lnSpc>
                <a:spcPct val="100000"/>
              </a:lnSpc>
              <a:buFont typeface="Symbol" panose="05050102010706020507" pitchFamily="18"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Helping pupils make connections, spot patterns and ask questions.</a:t>
            </a:r>
          </a:p>
          <a:p>
            <a:pPr marL="342900" lvl="0" indent="-342900">
              <a:lnSpc>
                <a:spcPct val="100000"/>
              </a:lnSpc>
              <a:buFont typeface="Symbol" panose="05050102010706020507" pitchFamily="18"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Encouraging pupils to be clear in their reasoning.</a:t>
            </a:r>
          </a:p>
          <a:p>
            <a:pPr marL="342900" lvl="0" indent="-342900">
              <a:lnSpc>
                <a:spcPct val="100000"/>
              </a:lnSpc>
              <a:spcAft>
                <a:spcPts val="800"/>
              </a:spcAft>
              <a:buFont typeface="Symbol" panose="05050102010706020507" pitchFamily="18"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 fluent in the fundamentals of mathematics</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New Recognition Partner Announcement - White Rose Maths - Tempo Time Credits">
            <a:extLst>
              <a:ext uri="{FF2B5EF4-FFF2-40B4-BE49-F238E27FC236}">
                <a16:creationId xmlns:a16="http://schemas.microsoft.com/office/drawing/2014/main" id="{164EDE18-63A9-187A-884C-39CDAFF4F5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44291" y="2745361"/>
            <a:ext cx="3109509" cy="310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9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921F37-6C74-7DE9-F34B-7CE6ADD68B72}"/>
              </a:ext>
            </a:extLst>
          </p:cNvPr>
          <p:cNvSpPr>
            <a:spLocks noGrp="1"/>
          </p:cNvSpPr>
          <p:nvPr>
            <p:ph type="title"/>
          </p:nvPr>
        </p:nvSpPr>
        <p:spPr>
          <a:xfrm>
            <a:off x="274783" y="895927"/>
            <a:ext cx="4876800" cy="614402"/>
          </a:xfrm>
        </p:spPr>
        <p:txBody>
          <a:bodyPr>
            <a:normAutofit fontScale="90000"/>
          </a:bodyPr>
          <a:lstStyle/>
          <a:p>
            <a:r>
              <a:rPr lang="en-GB" u="sng" dirty="0"/>
              <a:t>Science</a:t>
            </a:r>
            <a:br>
              <a:rPr lang="en-GB" u="sng" dirty="0"/>
            </a:br>
            <a:br>
              <a:rPr lang="en-GB" u="sng" dirty="0"/>
            </a:br>
            <a:endParaRPr lang="en-GB" u="sng" dirty="0"/>
          </a:p>
        </p:txBody>
      </p:sp>
      <p:sp>
        <p:nvSpPr>
          <p:cNvPr id="3" name="Content Placeholder 2">
            <a:extLst>
              <a:ext uri="{FF2B5EF4-FFF2-40B4-BE49-F238E27FC236}">
                <a16:creationId xmlns:a16="http://schemas.microsoft.com/office/drawing/2014/main" id="{66A8D63B-CF45-E87E-2B1B-D391AA719680}"/>
              </a:ext>
            </a:extLst>
          </p:cNvPr>
          <p:cNvSpPr>
            <a:spLocks noGrp="1"/>
          </p:cNvSpPr>
          <p:nvPr>
            <p:ph idx="1"/>
          </p:nvPr>
        </p:nvSpPr>
        <p:spPr>
          <a:xfrm>
            <a:off x="6370783" y="244019"/>
            <a:ext cx="4467677" cy="5553275"/>
          </a:xfrm>
        </p:spPr>
        <p:txBody>
          <a:bodyPr>
            <a:normAutofit/>
          </a:bodyPr>
          <a:lstStyle/>
          <a:p>
            <a:pPr marL="0" indent="0">
              <a:buNone/>
            </a:pPr>
            <a:r>
              <a:rPr lang="en-GB" sz="4000" b="1" u="sng" dirty="0">
                <a:solidFill>
                  <a:schemeClr val="tx2"/>
                </a:solidFill>
              </a:rPr>
              <a:t>Computing</a:t>
            </a:r>
          </a:p>
        </p:txBody>
      </p:sp>
      <p:graphicFrame>
        <p:nvGraphicFramePr>
          <p:cNvPr id="4" name="Table 3">
            <a:extLst>
              <a:ext uri="{FF2B5EF4-FFF2-40B4-BE49-F238E27FC236}">
                <a16:creationId xmlns:a16="http://schemas.microsoft.com/office/drawing/2014/main" id="{95FEC26A-C337-281A-D5C1-8ACBB810A956}"/>
              </a:ext>
            </a:extLst>
          </p:cNvPr>
          <p:cNvGraphicFramePr>
            <a:graphicFrameLocks noGrp="1"/>
          </p:cNvGraphicFramePr>
          <p:nvPr>
            <p:extLst>
              <p:ext uri="{D42A27DB-BD31-4B8C-83A1-F6EECF244321}">
                <p14:modId xmlns:p14="http://schemas.microsoft.com/office/powerpoint/2010/main" val="3198602893"/>
              </p:ext>
            </p:extLst>
          </p:nvPr>
        </p:nvGraphicFramePr>
        <p:xfrm>
          <a:off x="274783" y="1510328"/>
          <a:ext cx="5349640" cy="5175144"/>
        </p:xfrm>
        <a:graphic>
          <a:graphicData uri="http://schemas.openxmlformats.org/drawingml/2006/table">
            <a:tbl>
              <a:tblPr firstRow="1" bandRow="1">
                <a:tableStyleId>{5C22544A-7EE6-4342-B048-85BDC9FD1C3A}</a:tableStyleId>
              </a:tblPr>
              <a:tblGrid>
                <a:gridCol w="2674820">
                  <a:extLst>
                    <a:ext uri="{9D8B030D-6E8A-4147-A177-3AD203B41FA5}">
                      <a16:colId xmlns:a16="http://schemas.microsoft.com/office/drawing/2014/main" val="131475964"/>
                    </a:ext>
                  </a:extLst>
                </a:gridCol>
                <a:gridCol w="2674820">
                  <a:extLst>
                    <a:ext uri="{9D8B030D-6E8A-4147-A177-3AD203B41FA5}">
                      <a16:colId xmlns:a16="http://schemas.microsoft.com/office/drawing/2014/main" val="2239458695"/>
                    </a:ext>
                  </a:extLst>
                </a:gridCol>
              </a:tblGrid>
              <a:tr h="1725048">
                <a:tc>
                  <a:txBody>
                    <a:bodyPr/>
                    <a:lstStyle/>
                    <a:p>
                      <a:pPr algn="ctr"/>
                      <a:r>
                        <a:rPr lang="en-GB" b="0" u="sng" dirty="0"/>
                        <a:t>Light</a:t>
                      </a:r>
                    </a:p>
                  </a:txBody>
                  <a:tcPr>
                    <a:noFill/>
                  </a:tcPr>
                </a:tc>
                <a:tc>
                  <a:txBody>
                    <a:bodyPr/>
                    <a:lstStyle/>
                    <a:p>
                      <a:pPr algn="ctr"/>
                      <a:r>
                        <a:rPr lang="en-GB" b="0" u="sng" dirty="0"/>
                        <a:t>Electricity</a:t>
                      </a:r>
                    </a:p>
                  </a:txBody>
                  <a:tcPr>
                    <a:noFill/>
                  </a:tcPr>
                </a:tc>
                <a:extLst>
                  <a:ext uri="{0D108BD9-81ED-4DB2-BD59-A6C34878D82A}">
                    <a16:rowId xmlns:a16="http://schemas.microsoft.com/office/drawing/2014/main" val="1038979850"/>
                  </a:ext>
                </a:extLst>
              </a:tr>
              <a:tr h="1725048">
                <a:tc>
                  <a:txBody>
                    <a:bodyPr/>
                    <a:lstStyle/>
                    <a:p>
                      <a:pPr algn="ctr"/>
                      <a:r>
                        <a:rPr lang="en-GB" b="0" u="sng" dirty="0">
                          <a:solidFill>
                            <a:schemeClr val="bg1"/>
                          </a:solidFill>
                        </a:rPr>
                        <a:t>The Circulatory System</a:t>
                      </a:r>
                    </a:p>
                  </a:txBody>
                  <a:tcPr>
                    <a:noFill/>
                  </a:tcPr>
                </a:tc>
                <a:tc>
                  <a:txBody>
                    <a:bodyPr/>
                    <a:lstStyle/>
                    <a:p>
                      <a:pPr algn="ctr"/>
                      <a:r>
                        <a:rPr lang="en-GB" b="0" u="sng" dirty="0">
                          <a:solidFill>
                            <a:schemeClr val="bg1"/>
                          </a:solidFill>
                        </a:rPr>
                        <a:t>Evolution and Inheritance</a:t>
                      </a:r>
                    </a:p>
                  </a:txBody>
                  <a:tcPr>
                    <a:noFill/>
                  </a:tcPr>
                </a:tc>
                <a:extLst>
                  <a:ext uri="{0D108BD9-81ED-4DB2-BD59-A6C34878D82A}">
                    <a16:rowId xmlns:a16="http://schemas.microsoft.com/office/drawing/2014/main" val="2033894292"/>
                  </a:ext>
                </a:extLst>
              </a:tr>
              <a:tr h="1725048">
                <a:tc>
                  <a:txBody>
                    <a:bodyPr/>
                    <a:lstStyle/>
                    <a:p>
                      <a:pPr algn="ctr"/>
                      <a:r>
                        <a:rPr lang="en-GB" b="0" u="sng" dirty="0">
                          <a:solidFill>
                            <a:schemeClr val="bg1"/>
                          </a:solidFill>
                        </a:rPr>
                        <a:t>Classification of Living Things</a:t>
                      </a:r>
                    </a:p>
                  </a:txBody>
                  <a:tcPr>
                    <a:noFill/>
                  </a:tcPr>
                </a:tc>
                <a:tc>
                  <a:txBody>
                    <a:bodyPr/>
                    <a:lstStyle/>
                    <a:p>
                      <a:pPr algn="ctr"/>
                      <a:r>
                        <a:rPr lang="en-GB" b="0" u="sng" dirty="0">
                          <a:solidFill>
                            <a:schemeClr val="bg1"/>
                          </a:solidFill>
                        </a:rPr>
                        <a:t>Looking after our environment</a:t>
                      </a:r>
                    </a:p>
                  </a:txBody>
                  <a:tcPr>
                    <a:noFill/>
                  </a:tcPr>
                </a:tc>
                <a:extLst>
                  <a:ext uri="{0D108BD9-81ED-4DB2-BD59-A6C34878D82A}">
                    <a16:rowId xmlns:a16="http://schemas.microsoft.com/office/drawing/2014/main" val="4103941998"/>
                  </a:ext>
                </a:extLst>
              </a:tr>
            </a:tbl>
          </a:graphicData>
        </a:graphic>
      </p:graphicFrame>
      <p:pic>
        <p:nvPicPr>
          <p:cNvPr id="6146" name="Picture 2" descr="The Dark Side of LED Lightbulbs | Scientific American">
            <a:extLst>
              <a:ext uri="{FF2B5EF4-FFF2-40B4-BE49-F238E27FC236}">
                <a16:creationId xmlns:a16="http://schemas.microsoft.com/office/drawing/2014/main" id="{E32C5C97-E4F4-1CA3-C093-10489BD10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14" y="1986991"/>
            <a:ext cx="1595164" cy="11431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lectricity Terms for PPL Theory | helicopterblog.com">
            <a:extLst>
              <a:ext uri="{FF2B5EF4-FFF2-40B4-BE49-F238E27FC236}">
                <a16:creationId xmlns:a16="http://schemas.microsoft.com/office/drawing/2014/main" id="{D848E340-5CDA-581B-F3AC-16637FBB8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814" y="2010155"/>
            <a:ext cx="1682486" cy="10105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What is the circulatory system? - Twinkl">
            <a:extLst>
              <a:ext uri="{FF2B5EF4-FFF2-40B4-BE49-F238E27FC236}">
                <a16:creationId xmlns:a16="http://schemas.microsoft.com/office/drawing/2014/main" id="{6D6C4B4D-AE26-F068-578E-38B0B66D6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493" y="3586631"/>
            <a:ext cx="2528798" cy="131256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Year 5 &amp; 6 Knowledge Organiser – Evolution &amp; Inheritance Survival What  should I already know? Diagrams What will I">
            <a:extLst>
              <a:ext uri="{FF2B5EF4-FFF2-40B4-BE49-F238E27FC236}">
                <a16:creationId xmlns:a16="http://schemas.microsoft.com/office/drawing/2014/main" id="{4EB470FF-ACDA-505A-65F3-BA1B37CDB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68" y="3925019"/>
            <a:ext cx="1933016" cy="82040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n Focus: Classifying Living Things - The How and Why of the Five Kingdom  Classification - ClickView">
            <a:extLst>
              <a:ext uri="{FF2B5EF4-FFF2-40B4-BE49-F238E27FC236}">
                <a16:creationId xmlns:a16="http://schemas.microsoft.com/office/drawing/2014/main" id="{D276B6BD-7381-9FB9-9E8C-6480D3811A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60" y="5654362"/>
            <a:ext cx="1695273" cy="95359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Looking After Our Environment - King's Academy Easthampstead Park">
            <a:extLst>
              <a:ext uri="{FF2B5EF4-FFF2-40B4-BE49-F238E27FC236}">
                <a16:creationId xmlns:a16="http://schemas.microsoft.com/office/drawing/2014/main" id="{DBEB04DF-8E04-AAB6-57F4-96F8C80A19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8814" y="5666758"/>
            <a:ext cx="1505551" cy="952798"/>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Purple Mash Browser - Apps on Google Play">
            <a:extLst>
              <a:ext uri="{FF2B5EF4-FFF2-40B4-BE49-F238E27FC236}">
                <a16:creationId xmlns:a16="http://schemas.microsoft.com/office/drawing/2014/main" id="{5745E2B2-FCA9-B30E-C5FA-B05F710DA9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8396" y="3925019"/>
            <a:ext cx="2580736" cy="25807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222AA782-76D2-846D-9AB5-42D2B689CECA}"/>
              </a:ext>
            </a:extLst>
          </p:cNvPr>
          <p:cNvGraphicFramePr>
            <a:graphicFrameLocks noGrp="1"/>
          </p:cNvGraphicFramePr>
          <p:nvPr>
            <p:extLst>
              <p:ext uri="{D42A27DB-BD31-4B8C-83A1-F6EECF244321}">
                <p14:modId xmlns:p14="http://schemas.microsoft.com/office/powerpoint/2010/main" val="3381163685"/>
              </p:ext>
            </p:extLst>
          </p:nvPr>
        </p:nvGraphicFramePr>
        <p:xfrm>
          <a:off x="6461184" y="1691074"/>
          <a:ext cx="5645816" cy="2035538"/>
        </p:xfrm>
        <a:graphic>
          <a:graphicData uri="http://schemas.openxmlformats.org/drawingml/2006/table">
            <a:tbl>
              <a:tblPr firstRow="1" bandRow="1">
                <a:tableStyleId>{5C22544A-7EE6-4342-B048-85BDC9FD1C3A}</a:tableStyleId>
              </a:tblPr>
              <a:tblGrid>
                <a:gridCol w="1411454">
                  <a:extLst>
                    <a:ext uri="{9D8B030D-6E8A-4147-A177-3AD203B41FA5}">
                      <a16:colId xmlns:a16="http://schemas.microsoft.com/office/drawing/2014/main" val="2486960592"/>
                    </a:ext>
                  </a:extLst>
                </a:gridCol>
                <a:gridCol w="1411454">
                  <a:extLst>
                    <a:ext uri="{9D8B030D-6E8A-4147-A177-3AD203B41FA5}">
                      <a16:colId xmlns:a16="http://schemas.microsoft.com/office/drawing/2014/main" val="3316206233"/>
                    </a:ext>
                  </a:extLst>
                </a:gridCol>
                <a:gridCol w="1411454">
                  <a:extLst>
                    <a:ext uri="{9D8B030D-6E8A-4147-A177-3AD203B41FA5}">
                      <a16:colId xmlns:a16="http://schemas.microsoft.com/office/drawing/2014/main" val="2450734157"/>
                    </a:ext>
                  </a:extLst>
                </a:gridCol>
                <a:gridCol w="1411454">
                  <a:extLst>
                    <a:ext uri="{9D8B030D-6E8A-4147-A177-3AD203B41FA5}">
                      <a16:colId xmlns:a16="http://schemas.microsoft.com/office/drawing/2014/main" val="399915030"/>
                    </a:ext>
                  </a:extLst>
                </a:gridCol>
              </a:tblGrid>
              <a:tr h="1017769">
                <a:tc gridSpan="2">
                  <a:txBody>
                    <a:bodyPr/>
                    <a:lstStyle/>
                    <a:p>
                      <a:r>
                        <a:rPr lang="en-GB" b="0" dirty="0">
                          <a:solidFill>
                            <a:schemeClr val="tx1"/>
                          </a:solidFill>
                        </a:rPr>
                        <a:t>Keeping safe online</a:t>
                      </a:r>
                    </a:p>
                  </a:txBody>
                  <a:tcPr>
                    <a:solidFill>
                      <a:schemeClr val="accent1">
                        <a:lumMod val="60000"/>
                        <a:lumOff val="40000"/>
                      </a:schemeClr>
                    </a:solidFill>
                  </a:tcPr>
                </a:tc>
                <a:tc hMerge="1">
                  <a:txBody>
                    <a:bodyPr/>
                    <a:lstStyle/>
                    <a:p>
                      <a:endParaRPr lang="en-GB" dirty="0"/>
                    </a:p>
                  </a:txBody>
                  <a:tcPr/>
                </a:tc>
                <a:tc>
                  <a:txBody>
                    <a:bodyPr/>
                    <a:lstStyle/>
                    <a:p>
                      <a:r>
                        <a:rPr lang="en-GB" b="0" dirty="0">
                          <a:solidFill>
                            <a:schemeClr val="tx1"/>
                          </a:solidFill>
                        </a:rPr>
                        <a:t>Coding</a:t>
                      </a:r>
                    </a:p>
                  </a:txBody>
                  <a:tcPr>
                    <a:solidFill>
                      <a:schemeClr val="accent1">
                        <a:lumMod val="60000"/>
                        <a:lumOff val="40000"/>
                      </a:schemeClr>
                    </a:solidFill>
                  </a:tcPr>
                </a:tc>
                <a:tc>
                  <a:txBody>
                    <a:bodyPr/>
                    <a:lstStyle/>
                    <a:p>
                      <a:r>
                        <a:rPr lang="en-GB" b="0" dirty="0">
                          <a:solidFill>
                            <a:schemeClr val="tx1"/>
                          </a:solidFill>
                        </a:rPr>
                        <a:t>Blogging</a:t>
                      </a:r>
                    </a:p>
                  </a:txBody>
                  <a:tcPr>
                    <a:solidFill>
                      <a:schemeClr val="accent1">
                        <a:lumMod val="60000"/>
                        <a:lumOff val="40000"/>
                      </a:schemeClr>
                    </a:solidFill>
                  </a:tcPr>
                </a:tc>
                <a:extLst>
                  <a:ext uri="{0D108BD9-81ED-4DB2-BD59-A6C34878D82A}">
                    <a16:rowId xmlns:a16="http://schemas.microsoft.com/office/drawing/2014/main" val="3549430897"/>
                  </a:ext>
                </a:extLst>
              </a:tr>
              <a:tr h="1017769">
                <a:tc>
                  <a:txBody>
                    <a:bodyPr/>
                    <a:lstStyle/>
                    <a:p>
                      <a:r>
                        <a:rPr lang="en-GB" b="0" dirty="0">
                          <a:solidFill>
                            <a:schemeClr val="tx1"/>
                          </a:solidFill>
                        </a:rPr>
                        <a:t>Spread-sheets</a:t>
                      </a:r>
                    </a:p>
                  </a:txBody>
                  <a:tcPr>
                    <a:solidFill>
                      <a:schemeClr val="accent1">
                        <a:lumMod val="60000"/>
                        <a:lumOff val="40000"/>
                      </a:schemeClr>
                    </a:solidFill>
                  </a:tcPr>
                </a:tc>
                <a:tc>
                  <a:txBody>
                    <a:bodyPr/>
                    <a:lstStyle/>
                    <a:p>
                      <a:r>
                        <a:rPr lang="en-GB" b="0" dirty="0">
                          <a:solidFill>
                            <a:schemeClr val="tx1"/>
                          </a:solidFill>
                        </a:rPr>
                        <a:t>Text Adventures</a:t>
                      </a:r>
                    </a:p>
                  </a:txBody>
                  <a:tcPr>
                    <a:solidFill>
                      <a:schemeClr val="accent1">
                        <a:lumMod val="60000"/>
                        <a:lumOff val="40000"/>
                      </a:schemeClr>
                    </a:solidFill>
                  </a:tcPr>
                </a:tc>
                <a:tc>
                  <a:txBody>
                    <a:bodyPr/>
                    <a:lstStyle/>
                    <a:p>
                      <a:r>
                        <a:rPr lang="en-GB" b="0" dirty="0">
                          <a:solidFill>
                            <a:schemeClr val="tx1"/>
                          </a:solidFill>
                        </a:rPr>
                        <a:t>Networks</a:t>
                      </a:r>
                    </a:p>
                  </a:txBody>
                  <a:tcPr>
                    <a:solidFill>
                      <a:schemeClr val="accent1">
                        <a:lumMod val="60000"/>
                        <a:lumOff val="40000"/>
                      </a:schemeClr>
                    </a:solidFill>
                  </a:tcPr>
                </a:tc>
                <a:tc>
                  <a:txBody>
                    <a:bodyPr/>
                    <a:lstStyle/>
                    <a:p>
                      <a:r>
                        <a:rPr lang="en-GB" b="0" dirty="0">
                          <a:solidFill>
                            <a:schemeClr val="tx1"/>
                          </a:solidFill>
                        </a:rPr>
                        <a:t>Quizzing</a:t>
                      </a:r>
                    </a:p>
                  </a:txBody>
                  <a:tcPr>
                    <a:solidFill>
                      <a:schemeClr val="accent1">
                        <a:lumMod val="60000"/>
                        <a:lumOff val="40000"/>
                      </a:schemeClr>
                    </a:solidFill>
                  </a:tcPr>
                </a:tc>
                <a:extLst>
                  <a:ext uri="{0D108BD9-81ED-4DB2-BD59-A6C34878D82A}">
                    <a16:rowId xmlns:a16="http://schemas.microsoft.com/office/drawing/2014/main" val="3665791281"/>
                  </a:ext>
                </a:extLst>
              </a:tr>
            </a:tbl>
          </a:graphicData>
        </a:graphic>
      </p:graphicFrame>
    </p:spTree>
    <p:extLst>
      <p:ext uri="{BB962C8B-B14F-4D97-AF65-F5344CB8AC3E}">
        <p14:creationId xmlns:p14="http://schemas.microsoft.com/office/powerpoint/2010/main" val="150955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F839545-8405-89BA-F39C-E42CF9E443A5}"/>
              </a:ext>
            </a:extLst>
          </p:cNvPr>
          <p:cNvSpPr>
            <a:spLocks noGrp="1"/>
          </p:cNvSpPr>
          <p:nvPr>
            <p:ph type="title"/>
          </p:nvPr>
        </p:nvSpPr>
        <p:spPr>
          <a:xfrm>
            <a:off x="274783" y="895927"/>
            <a:ext cx="4876800" cy="614402"/>
          </a:xfrm>
        </p:spPr>
        <p:txBody>
          <a:bodyPr>
            <a:normAutofit fontScale="90000"/>
          </a:bodyPr>
          <a:lstStyle/>
          <a:p>
            <a:r>
              <a:rPr lang="en-GB" u="sng" dirty="0"/>
              <a:t>History	</a:t>
            </a:r>
            <a:br>
              <a:rPr lang="en-GB" u="sng" dirty="0"/>
            </a:br>
            <a:br>
              <a:rPr lang="en-GB" u="sng" dirty="0"/>
            </a:br>
            <a:endParaRPr lang="en-GB" u="sng" dirty="0"/>
          </a:p>
        </p:txBody>
      </p:sp>
      <p:sp>
        <p:nvSpPr>
          <p:cNvPr id="5" name="Content Placeholder 2">
            <a:extLst>
              <a:ext uri="{FF2B5EF4-FFF2-40B4-BE49-F238E27FC236}">
                <a16:creationId xmlns:a16="http://schemas.microsoft.com/office/drawing/2014/main" id="{EE524D3C-5489-90C0-50B6-52B29609E0D3}"/>
              </a:ext>
            </a:extLst>
          </p:cNvPr>
          <p:cNvSpPr>
            <a:spLocks noGrp="1"/>
          </p:cNvSpPr>
          <p:nvPr>
            <p:ph idx="1"/>
          </p:nvPr>
        </p:nvSpPr>
        <p:spPr>
          <a:xfrm>
            <a:off x="6370783" y="244019"/>
            <a:ext cx="4467677" cy="5553275"/>
          </a:xfrm>
        </p:spPr>
        <p:txBody>
          <a:bodyPr>
            <a:normAutofit/>
          </a:bodyPr>
          <a:lstStyle/>
          <a:p>
            <a:pPr marL="0" indent="0">
              <a:buNone/>
            </a:pPr>
            <a:r>
              <a:rPr lang="en-GB" sz="4000" b="1" u="sng" dirty="0">
                <a:solidFill>
                  <a:schemeClr val="tx2"/>
                </a:solidFill>
              </a:rPr>
              <a:t>Geography</a:t>
            </a:r>
          </a:p>
        </p:txBody>
      </p:sp>
      <p:sp>
        <p:nvSpPr>
          <p:cNvPr id="6" name="Rectangle: Rounded Corners 5">
            <a:extLst>
              <a:ext uri="{FF2B5EF4-FFF2-40B4-BE49-F238E27FC236}">
                <a16:creationId xmlns:a16="http://schemas.microsoft.com/office/drawing/2014/main" id="{4A5ED5E4-6278-7ADC-C851-D956ED2E6FF5}"/>
              </a:ext>
            </a:extLst>
          </p:cNvPr>
          <p:cNvSpPr/>
          <p:nvPr/>
        </p:nvSpPr>
        <p:spPr>
          <a:xfrm>
            <a:off x="415462" y="1773435"/>
            <a:ext cx="2181088" cy="165556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Ancient Greece</a:t>
            </a:r>
          </a:p>
        </p:txBody>
      </p:sp>
      <p:pic>
        <p:nvPicPr>
          <p:cNvPr id="7170" name="Picture 2" descr="Classical Greek culture (article) | Khan Academy">
            <a:extLst>
              <a:ext uri="{FF2B5EF4-FFF2-40B4-BE49-F238E27FC236}">
                <a16:creationId xmlns:a16="http://schemas.microsoft.com/office/drawing/2014/main" id="{7F9C750A-E492-E29A-08D1-E263F1C11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448" y="1773436"/>
            <a:ext cx="2534077" cy="16555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093987E-0EE2-04A0-377F-4756D6770ABC}"/>
              </a:ext>
            </a:extLst>
          </p:cNvPr>
          <p:cNvSpPr/>
          <p:nvPr/>
        </p:nvSpPr>
        <p:spPr>
          <a:xfrm>
            <a:off x="2975942" y="4374653"/>
            <a:ext cx="2181088" cy="165556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 History of </a:t>
            </a:r>
            <a:r>
              <a:rPr lang="en-GB" dirty="0" err="1"/>
              <a:t>Winnersh</a:t>
            </a:r>
            <a:endParaRPr lang="en-GB" dirty="0"/>
          </a:p>
        </p:txBody>
      </p:sp>
      <p:pic>
        <p:nvPicPr>
          <p:cNvPr id="7172" name="Picture 4" descr="John Walter - Wikidata">
            <a:extLst>
              <a:ext uri="{FF2B5EF4-FFF2-40B4-BE49-F238E27FC236}">
                <a16:creationId xmlns:a16="http://schemas.microsoft.com/office/drawing/2014/main" id="{708D87B5-BDCA-D24B-102E-E7C0D0541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85" y="4221846"/>
            <a:ext cx="1535442" cy="19611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E5C77E3-A399-86BE-16D0-288C5A18301B}"/>
              </a:ext>
            </a:extLst>
          </p:cNvPr>
          <p:cNvSpPr/>
          <p:nvPr/>
        </p:nvSpPr>
        <p:spPr>
          <a:xfrm>
            <a:off x="9332618" y="1684261"/>
            <a:ext cx="2181088" cy="165556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Reading and    Rio de Janeiro</a:t>
            </a:r>
          </a:p>
        </p:txBody>
      </p:sp>
      <p:sp>
        <p:nvSpPr>
          <p:cNvPr id="11" name="Rectangle: Rounded Corners 10">
            <a:extLst>
              <a:ext uri="{FF2B5EF4-FFF2-40B4-BE49-F238E27FC236}">
                <a16:creationId xmlns:a16="http://schemas.microsoft.com/office/drawing/2014/main" id="{B861EEAD-CB18-6FC1-E689-DC6C8EA4EEC6}"/>
              </a:ext>
            </a:extLst>
          </p:cNvPr>
          <p:cNvSpPr/>
          <p:nvPr/>
        </p:nvSpPr>
        <p:spPr>
          <a:xfrm>
            <a:off x="6798215" y="4374652"/>
            <a:ext cx="2181088" cy="165556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Fair Trade</a:t>
            </a:r>
          </a:p>
        </p:txBody>
      </p:sp>
      <p:pic>
        <p:nvPicPr>
          <p:cNvPr id="7174" name="Picture 6" descr="The best 20 things to see in Rio de Janeiro | Costa Cruises">
            <a:extLst>
              <a:ext uri="{FF2B5EF4-FFF2-40B4-BE49-F238E27FC236}">
                <a16:creationId xmlns:a16="http://schemas.microsoft.com/office/drawing/2014/main" id="{509A1CF1-313C-E2B1-F20C-DB90C82F79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215" y="1700595"/>
            <a:ext cx="2181088" cy="163923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t George's C.E. Primary School: Fairtrade">
            <a:extLst>
              <a:ext uri="{FF2B5EF4-FFF2-40B4-BE49-F238E27FC236}">
                <a16:creationId xmlns:a16="http://schemas.microsoft.com/office/drawing/2014/main" id="{A2398A97-33A9-C3C2-D9AF-6A8389C374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1736" y="4486433"/>
            <a:ext cx="1848939" cy="15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6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C5E4C26-C60A-3207-3493-8858C0A92C1A}"/>
              </a:ext>
            </a:extLst>
          </p:cNvPr>
          <p:cNvSpPr>
            <a:spLocks noGrp="1"/>
          </p:cNvSpPr>
          <p:nvPr>
            <p:ph type="title"/>
          </p:nvPr>
        </p:nvSpPr>
        <p:spPr>
          <a:xfrm>
            <a:off x="274783" y="895927"/>
            <a:ext cx="4876800" cy="614402"/>
          </a:xfrm>
        </p:spPr>
        <p:txBody>
          <a:bodyPr>
            <a:normAutofit fontScale="90000"/>
          </a:bodyPr>
          <a:lstStyle/>
          <a:p>
            <a:r>
              <a:rPr lang="en-GB" u="sng" dirty="0"/>
              <a:t>Art	</a:t>
            </a:r>
            <a:br>
              <a:rPr lang="en-GB" u="sng" dirty="0"/>
            </a:br>
            <a:br>
              <a:rPr lang="en-GB" u="sng" dirty="0"/>
            </a:br>
            <a:endParaRPr lang="en-GB" u="sng" dirty="0"/>
          </a:p>
        </p:txBody>
      </p:sp>
      <p:sp>
        <p:nvSpPr>
          <p:cNvPr id="5" name="Content Placeholder 2">
            <a:extLst>
              <a:ext uri="{FF2B5EF4-FFF2-40B4-BE49-F238E27FC236}">
                <a16:creationId xmlns:a16="http://schemas.microsoft.com/office/drawing/2014/main" id="{1C68B600-E0B9-E02B-C76E-DFF2F1FD922A}"/>
              </a:ext>
            </a:extLst>
          </p:cNvPr>
          <p:cNvSpPr>
            <a:spLocks noGrp="1"/>
          </p:cNvSpPr>
          <p:nvPr>
            <p:ph idx="1"/>
          </p:nvPr>
        </p:nvSpPr>
        <p:spPr>
          <a:xfrm>
            <a:off x="6224134" y="183634"/>
            <a:ext cx="6092952" cy="5553275"/>
          </a:xfrm>
        </p:spPr>
        <p:txBody>
          <a:bodyPr>
            <a:normAutofit/>
          </a:bodyPr>
          <a:lstStyle/>
          <a:p>
            <a:pPr marL="0" indent="0">
              <a:buNone/>
            </a:pPr>
            <a:r>
              <a:rPr lang="en-GB" sz="4000" b="1" u="sng" dirty="0">
                <a:solidFill>
                  <a:schemeClr val="tx2"/>
                </a:solidFill>
              </a:rPr>
              <a:t>Design and Technology</a:t>
            </a:r>
          </a:p>
        </p:txBody>
      </p:sp>
      <p:sp>
        <p:nvSpPr>
          <p:cNvPr id="6" name="Rectangle: Rounded Corners 5">
            <a:extLst>
              <a:ext uri="{FF2B5EF4-FFF2-40B4-BE49-F238E27FC236}">
                <a16:creationId xmlns:a16="http://schemas.microsoft.com/office/drawing/2014/main" id="{C7C83ED9-224B-045D-D80A-174264D4460B}"/>
              </a:ext>
            </a:extLst>
          </p:cNvPr>
          <p:cNvSpPr/>
          <p:nvPr/>
        </p:nvSpPr>
        <p:spPr>
          <a:xfrm>
            <a:off x="690245" y="1160961"/>
            <a:ext cx="2175641" cy="136225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Sculpture </a:t>
            </a:r>
          </a:p>
        </p:txBody>
      </p:sp>
      <p:sp>
        <p:nvSpPr>
          <p:cNvPr id="7" name="Rectangle: Rounded Corners 6">
            <a:extLst>
              <a:ext uri="{FF2B5EF4-FFF2-40B4-BE49-F238E27FC236}">
                <a16:creationId xmlns:a16="http://schemas.microsoft.com/office/drawing/2014/main" id="{CA3E8C77-EFA9-5641-FB2C-1C9D38BB1191}"/>
              </a:ext>
            </a:extLst>
          </p:cNvPr>
          <p:cNvSpPr/>
          <p:nvPr/>
        </p:nvSpPr>
        <p:spPr>
          <a:xfrm>
            <a:off x="3216220" y="3072066"/>
            <a:ext cx="2175641" cy="136225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Digital Media: Holiday Presentation</a:t>
            </a:r>
          </a:p>
        </p:txBody>
      </p:sp>
      <p:sp>
        <p:nvSpPr>
          <p:cNvPr id="9" name="Rectangle: Rounded Corners 8">
            <a:extLst>
              <a:ext uri="{FF2B5EF4-FFF2-40B4-BE49-F238E27FC236}">
                <a16:creationId xmlns:a16="http://schemas.microsoft.com/office/drawing/2014/main" id="{4D9A332A-A600-F55A-AB34-2582A8092B87}"/>
              </a:ext>
            </a:extLst>
          </p:cNvPr>
          <p:cNvSpPr/>
          <p:nvPr/>
        </p:nvSpPr>
        <p:spPr>
          <a:xfrm>
            <a:off x="690244" y="5015911"/>
            <a:ext cx="2175641" cy="136225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Lino Painting</a:t>
            </a:r>
          </a:p>
        </p:txBody>
      </p:sp>
      <p:pic>
        <p:nvPicPr>
          <p:cNvPr id="8194" name="Picture 2" descr="Artist Barbara Hepworth - The Hepworth Wakefield">
            <a:extLst>
              <a:ext uri="{FF2B5EF4-FFF2-40B4-BE49-F238E27FC236}">
                <a16:creationId xmlns:a16="http://schemas.microsoft.com/office/drawing/2014/main" id="{1947E435-5D52-4421-7383-00DBCD1D6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001" y="1030658"/>
            <a:ext cx="1745582" cy="16911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illiam morris — Blog — Bclocker Art">
            <a:extLst>
              <a:ext uri="{FF2B5EF4-FFF2-40B4-BE49-F238E27FC236}">
                <a16:creationId xmlns:a16="http://schemas.microsoft.com/office/drawing/2014/main" id="{51003111-681B-F30E-E57C-3F1579EE6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639" y="5091948"/>
            <a:ext cx="2429774" cy="12757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e Digital Media Lab - The Best PowerPoint Templates">
            <a:extLst>
              <a:ext uri="{FF2B5EF4-FFF2-40B4-BE49-F238E27FC236}">
                <a16:creationId xmlns:a16="http://schemas.microsoft.com/office/drawing/2014/main" id="{3369ABD0-CE96-18D0-7CAB-F0E8ADDE65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17" y="3108441"/>
            <a:ext cx="2032404" cy="132588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DIY Fabric Advent Calendar – Caly Person">
            <a:extLst>
              <a:ext uri="{FF2B5EF4-FFF2-40B4-BE49-F238E27FC236}">
                <a16:creationId xmlns:a16="http://schemas.microsoft.com/office/drawing/2014/main" id="{30BD0FEC-B9B3-BE61-E9EB-5B79A21BFE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7046" y="948492"/>
            <a:ext cx="1440872" cy="19199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FB2CA543-20D5-F448-33A2-F6886AC997BD}"/>
              </a:ext>
            </a:extLst>
          </p:cNvPr>
          <p:cNvSpPr/>
          <p:nvPr/>
        </p:nvSpPr>
        <p:spPr>
          <a:xfrm>
            <a:off x="9741576" y="1156638"/>
            <a:ext cx="2175641" cy="136225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Textiles: Advent Calendar </a:t>
            </a:r>
          </a:p>
        </p:txBody>
      </p:sp>
      <p:sp>
        <p:nvSpPr>
          <p:cNvPr id="13" name="Rectangle: Rounded Corners 12">
            <a:extLst>
              <a:ext uri="{FF2B5EF4-FFF2-40B4-BE49-F238E27FC236}">
                <a16:creationId xmlns:a16="http://schemas.microsoft.com/office/drawing/2014/main" id="{5D75C044-3E2A-5919-2A5C-ECC5280A1F3D}"/>
              </a:ext>
            </a:extLst>
          </p:cNvPr>
          <p:cNvSpPr/>
          <p:nvPr/>
        </p:nvSpPr>
        <p:spPr>
          <a:xfrm>
            <a:off x="6720033" y="3108441"/>
            <a:ext cx="2175641" cy="136225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Puppet Display</a:t>
            </a:r>
          </a:p>
        </p:txBody>
      </p:sp>
      <p:sp>
        <p:nvSpPr>
          <p:cNvPr id="15" name="Rectangle: Rounded Corners 14">
            <a:extLst>
              <a:ext uri="{FF2B5EF4-FFF2-40B4-BE49-F238E27FC236}">
                <a16:creationId xmlns:a16="http://schemas.microsoft.com/office/drawing/2014/main" id="{CD27087A-BB45-AB55-5053-1485578450B9}"/>
              </a:ext>
            </a:extLst>
          </p:cNvPr>
          <p:cNvSpPr/>
          <p:nvPr/>
        </p:nvSpPr>
        <p:spPr>
          <a:xfrm>
            <a:off x="9741575" y="5011588"/>
            <a:ext cx="2175641" cy="136225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Bread Making</a:t>
            </a:r>
          </a:p>
        </p:txBody>
      </p:sp>
      <p:pic>
        <p:nvPicPr>
          <p:cNvPr id="8202" name="Picture 10" descr="No-Sew Felt Puppets - 30 Minute Crafts">
            <a:extLst>
              <a:ext uri="{FF2B5EF4-FFF2-40B4-BE49-F238E27FC236}">
                <a16:creationId xmlns:a16="http://schemas.microsoft.com/office/drawing/2014/main" id="{78692962-5F6F-82B2-A6B8-1659743F5B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6788" y="3054796"/>
            <a:ext cx="2270428" cy="136225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ow to bake the ultimate loaf of bread">
            <a:extLst>
              <a:ext uri="{FF2B5EF4-FFF2-40B4-BE49-F238E27FC236}">
                <a16:creationId xmlns:a16="http://schemas.microsoft.com/office/drawing/2014/main" id="{8CB160CB-7D05-EC02-409D-BE05FFC418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364" y="4974552"/>
            <a:ext cx="2236236" cy="146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3FD11B0-918E-69A7-B9DA-E056DE996119}"/>
              </a:ext>
            </a:extLst>
          </p:cNvPr>
          <p:cNvSpPr>
            <a:spLocks noGrp="1"/>
          </p:cNvSpPr>
          <p:nvPr>
            <p:ph type="title"/>
          </p:nvPr>
        </p:nvSpPr>
        <p:spPr>
          <a:xfrm>
            <a:off x="339438" y="563418"/>
            <a:ext cx="5146962" cy="614402"/>
          </a:xfrm>
        </p:spPr>
        <p:txBody>
          <a:bodyPr>
            <a:normAutofit fontScale="90000"/>
          </a:bodyPr>
          <a:lstStyle/>
          <a:p>
            <a:r>
              <a:rPr lang="en-GB" u="sng" dirty="0"/>
              <a:t>Religious Education</a:t>
            </a:r>
            <a:br>
              <a:rPr lang="en-GB" u="sng" dirty="0"/>
            </a:br>
            <a:endParaRPr lang="en-GB" u="sng" dirty="0"/>
          </a:p>
        </p:txBody>
      </p:sp>
      <p:sp>
        <p:nvSpPr>
          <p:cNvPr id="5" name="Content Placeholder 2">
            <a:extLst>
              <a:ext uri="{FF2B5EF4-FFF2-40B4-BE49-F238E27FC236}">
                <a16:creationId xmlns:a16="http://schemas.microsoft.com/office/drawing/2014/main" id="{8251D29D-E9A6-CD48-45F3-89B56E536DAB}"/>
              </a:ext>
            </a:extLst>
          </p:cNvPr>
          <p:cNvSpPr>
            <a:spLocks noGrp="1"/>
          </p:cNvSpPr>
          <p:nvPr>
            <p:ph idx="1"/>
          </p:nvPr>
        </p:nvSpPr>
        <p:spPr>
          <a:xfrm>
            <a:off x="6224134" y="183634"/>
            <a:ext cx="6092952" cy="5553275"/>
          </a:xfrm>
        </p:spPr>
        <p:txBody>
          <a:bodyPr>
            <a:normAutofit/>
          </a:bodyPr>
          <a:lstStyle/>
          <a:p>
            <a:pPr marL="0" indent="0">
              <a:buNone/>
            </a:pPr>
            <a:r>
              <a:rPr lang="en-GB" sz="4000" b="1" u="sng" dirty="0">
                <a:solidFill>
                  <a:schemeClr val="tx2"/>
                </a:solidFill>
              </a:rPr>
              <a:t>PSHE</a:t>
            </a:r>
          </a:p>
        </p:txBody>
      </p:sp>
      <p:graphicFrame>
        <p:nvGraphicFramePr>
          <p:cNvPr id="6" name="Table 5">
            <a:extLst>
              <a:ext uri="{FF2B5EF4-FFF2-40B4-BE49-F238E27FC236}">
                <a16:creationId xmlns:a16="http://schemas.microsoft.com/office/drawing/2014/main" id="{CB3F420C-0BA7-E17B-9E47-74175875E7CE}"/>
              </a:ext>
            </a:extLst>
          </p:cNvPr>
          <p:cNvGraphicFramePr>
            <a:graphicFrameLocks noGrp="1"/>
          </p:cNvGraphicFramePr>
          <p:nvPr>
            <p:extLst>
              <p:ext uri="{D42A27DB-BD31-4B8C-83A1-F6EECF244321}">
                <p14:modId xmlns:p14="http://schemas.microsoft.com/office/powerpoint/2010/main" val="3943444557"/>
              </p:ext>
            </p:extLst>
          </p:nvPr>
        </p:nvGraphicFramePr>
        <p:xfrm>
          <a:off x="339438" y="1500997"/>
          <a:ext cx="5286598" cy="5141043"/>
        </p:xfrm>
        <a:graphic>
          <a:graphicData uri="http://schemas.openxmlformats.org/drawingml/2006/table">
            <a:tbl>
              <a:tblPr firstRow="1" bandRow="1">
                <a:tableStyleId>{5C22544A-7EE6-4342-B048-85BDC9FD1C3A}</a:tableStyleId>
              </a:tblPr>
              <a:tblGrid>
                <a:gridCol w="2643299">
                  <a:extLst>
                    <a:ext uri="{9D8B030D-6E8A-4147-A177-3AD203B41FA5}">
                      <a16:colId xmlns:a16="http://schemas.microsoft.com/office/drawing/2014/main" val="1721809482"/>
                    </a:ext>
                  </a:extLst>
                </a:gridCol>
                <a:gridCol w="2643299">
                  <a:extLst>
                    <a:ext uri="{9D8B030D-6E8A-4147-A177-3AD203B41FA5}">
                      <a16:colId xmlns:a16="http://schemas.microsoft.com/office/drawing/2014/main" val="3260472318"/>
                    </a:ext>
                  </a:extLst>
                </a:gridCol>
              </a:tblGrid>
              <a:tr h="1095554">
                <a:tc>
                  <a:txBody>
                    <a:bodyPr/>
                    <a:lstStyle/>
                    <a:p>
                      <a:pPr algn="ctr"/>
                      <a:r>
                        <a:rPr lang="en-GB" u="sng" dirty="0"/>
                        <a:t>Christianity</a:t>
                      </a:r>
                    </a:p>
                  </a:txBody>
                  <a:tcPr>
                    <a:solidFill>
                      <a:schemeClr val="accent3"/>
                    </a:solidFill>
                  </a:tcPr>
                </a:tc>
                <a:tc>
                  <a:txBody>
                    <a:bodyPr/>
                    <a:lstStyle/>
                    <a:p>
                      <a:pPr algn="ctr"/>
                      <a:r>
                        <a:rPr lang="en-GB" u="sng" dirty="0"/>
                        <a:t>Islam</a:t>
                      </a:r>
                    </a:p>
                  </a:txBody>
                  <a:tcPr>
                    <a:solidFill>
                      <a:schemeClr val="accent6"/>
                    </a:solidFill>
                  </a:tcPr>
                </a:tc>
                <a:extLst>
                  <a:ext uri="{0D108BD9-81ED-4DB2-BD59-A6C34878D82A}">
                    <a16:rowId xmlns:a16="http://schemas.microsoft.com/office/drawing/2014/main" val="994953295"/>
                  </a:ext>
                </a:extLst>
              </a:tr>
              <a:tr h="4045489">
                <a:tc>
                  <a:txBody>
                    <a:bodyPr/>
                    <a:lstStyle/>
                    <a:p>
                      <a:r>
                        <a:rPr lang="en-US" sz="1800" b="0" i="0" kern="1200" dirty="0">
                          <a:solidFill>
                            <a:schemeClr val="dk1"/>
                          </a:solidFill>
                          <a:effectLst/>
                          <a:latin typeface="+mn-lt"/>
                          <a:ea typeface="+mn-ea"/>
                          <a:cs typeface="+mn-cs"/>
                        </a:rPr>
                        <a:t>Is anything ever eternal? </a:t>
                      </a:r>
                    </a:p>
                    <a:p>
                      <a:endParaRPr lang="en-US"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How significant is it that Mary was Jesus’ mother? </a:t>
                      </a:r>
                    </a:p>
                    <a:p>
                      <a:endParaRPr lang="en-GB" sz="1800" b="0" i="0" kern="1200" dirty="0">
                        <a:solidFill>
                          <a:schemeClr val="dk1"/>
                        </a:solidFill>
                        <a:effectLst/>
                        <a:latin typeface="+mn-lt"/>
                        <a:ea typeface="+mn-ea"/>
                        <a:cs typeface="+mn-cs"/>
                      </a:endParaRPr>
                    </a:p>
                    <a:p>
                      <a:pPr rtl="0" fontAlgn="base"/>
                      <a:r>
                        <a:rPr lang="en-GB" sz="1800" b="0" i="0" kern="1200" dirty="0">
                          <a:solidFill>
                            <a:schemeClr val="dk1"/>
                          </a:solidFill>
                          <a:effectLst/>
                          <a:latin typeface="+mn-lt"/>
                          <a:ea typeface="+mn-ea"/>
                          <a:cs typeface="+mn-cs"/>
                        </a:rPr>
                        <a:t>Is Christianity still a strong religion 2000 years after Jesus was </a:t>
                      </a:r>
                    </a:p>
                    <a:p>
                      <a:pPr rtl="0" fontAlgn="base"/>
                      <a:r>
                        <a:rPr lang="en-GB" sz="1800" b="0" i="0" kern="1200" dirty="0">
                          <a:solidFill>
                            <a:schemeClr val="dk1"/>
                          </a:solidFill>
                          <a:effectLst/>
                          <a:latin typeface="+mn-lt"/>
                          <a:ea typeface="+mn-ea"/>
                          <a:cs typeface="+mn-cs"/>
                        </a:rPr>
                        <a:t>on Earth? </a:t>
                      </a:r>
                    </a:p>
                    <a:p>
                      <a:endParaRPr lang="en-GB" dirty="0"/>
                    </a:p>
                  </a:txBody>
                  <a:tcPr>
                    <a:solidFill>
                      <a:schemeClr val="accent3">
                        <a:lumMod val="20000"/>
                        <a:lumOff val="80000"/>
                      </a:schemeClr>
                    </a:solidFill>
                  </a:tcPr>
                </a:tc>
                <a:tc>
                  <a:txBody>
                    <a:bodyPr/>
                    <a:lstStyle/>
                    <a:p>
                      <a:r>
                        <a:rPr lang="en-GB" sz="1800" b="0" i="0" kern="1200" dirty="0">
                          <a:solidFill>
                            <a:schemeClr val="dk1"/>
                          </a:solidFill>
                          <a:effectLst/>
                          <a:latin typeface="+mn-lt"/>
                          <a:ea typeface="+mn-ea"/>
                          <a:cs typeface="+mn-cs"/>
                        </a:rPr>
                        <a:t>What is the best way for a Muslim to show commitment to God? </a:t>
                      </a:r>
                    </a:p>
                    <a:p>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Does belief in Akhirah (life after death) help Muslims lead good lives?</a:t>
                      </a:r>
                      <a:endParaRPr lang="en-GB" dirty="0"/>
                    </a:p>
                  </a:txBody>
                  <a:tcPr>
                    <a:solidFill>
                      <a:schemeClr val="accent6">
                        <a:lumMod val="20000"/>
                        <a:lumOff val="80000"/>
                      </a:schemeClr>
                    </a:solidFill>
                  </a:tcPr>
                </a:tc>
                <a:extLst>
                  <a:ext uri="{0D108BD9-81ED-4DB2-BD59-A6C34878D82A}">
                    <a16:rowId xmlns:a16="http://schemas.microsoft.com/office/drawing/2014/main" val="1555817518"/>
                  </a:ext>
                </a:extLst>
              </a:tr>
            </a:tbl>
          </a:graphicData>
        </a:graphic>
      </p:graphicFrame>
      <p:pic>
        <p:nvPicPr>
          <p:cNvPr id="9218" name="Picture 2" descr="Cross religion god vector illustration icon. Symbol christianity and shape  christian sign. Religious crucifix faith and catholicism black holy art.  Spirituality element jesus design and isolated white 10903155 Vector Art at  Vecteezy">
            <a:extLst>
              <a:ext uri="{FF2B5EF4-FFF2-40B4-BE49-F238E27FC236}">
                <a16:creationId xmlns:a16="http://schemas.microsoft.com/office/drawing/2014/main" id="{36804519-AA79-D3D3-C06C-C79F1C568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018" y="1842926"/>
            <a:ext cx="704273" cy="7042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hat is Islam? | Twinkl Teaching Wiki - Twinkl">
            <a:extLst>
              <a:ext uri="{FF2B5EF4-FFF2-40B4-BE49-F238E27FC236}">
                <a16:creationId xmlns:a16="http://schemas.microsoft.com/office/drawing/2014/main" id="{3CF61AF8-2C96-643C-24B4-D202F0ED8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292" y="1924466"/>
            <a:ext cx="1097684" cy="5488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E9CE15B0-4CAC-0DB0-2B87-E0606AC846ED}"/>
              </a:ext>
            </a:extLst>
          </p:cNvPr>
          <p:cNvGraphicFramePr>
            <a:graphicFrameLocks noGrp="1"/>
          </p:cNvGraphicFramePr>
          <p:nvPr>
            <p:extLst>
              <p:ext uri="{D42A27DB-BD31-4B8C-83A1-F6EECF244321}">
                <p14:modId xmlns:p14="http://schemas.microsoft.com/office/powerpoint/2010/main" val="4242521356"/>
              </p:ext>
            </p:extLst>
          </p:nvPr>
        </p:nvGraphicFramePr>
        <p:xfrm>
          <a:off x="6842340" y="1022852"/>
          <a:ext cx="5132584" cy="4722340"/>
        </p:xfrm>
        <a:graphic>
          <a:graphicData uri="http://schemas.openxmlformats.org/drawingml/2006/table">
            <a:tbl>
              <a:tblPr firstRow="1" bandRow="1">
                <a:tableStyleId>{5C22544A-7EE6-4342-B048-85BDC9FD1C3A}</a:tableStyleId>
              </a:tblPr>
              <a:tblGrid>
                <a:gridCol w="5132584">
                  <a:extLst>
                    <a:ext uri="{9D8B030D-6E8A-4147-A177-3AD203B41FA5}">
                      <a16:colId xmlns:a16="http://schemas.microsoft.com/office/drawing/2014/main" val="705847453"/>
                    </a:ext>
                  </a:extLst>
                </a:gridCol>
              </a:tblGrid>
              <a:tr h="760970">
                <a:tc>
                  <a:txBody>
                    <a:bodyPr/>
                    <a:lstStyle/>
                    <a:p>
                      <a:pPr algn="l"/>
                      <a:r>
                        <a:rPr lang="en-GB" b="1" dirty="0">
                          <a:solidFill>
                            <a:schemeClr val="tx1"/>
                          </a:solidFill>
                        </a:rPr>
                        <a:t>How can we keep healthy as we go?</a:t>
                      </a:r>
                    </a:p>
                    <a:p>
                      <a:pPr algn="l"/>
                      <a:r>
                        <a:rPr lang="en-GB" sz="1600" b="0" i="1" dirty="0">
                          <a:solidFill>
                            <a:schemeClr val="tx1"/>
                          </a:solidFill>
                        </a:rPr>
                        <a:t>Physical and mental wellbeing, drugs and alcohol education, staying safe</a:t>
                      </a:r>
                    </a:p>
                    <a:p>
                      <a:pPr algn="l"/>
                      <a:endParaRPr lang="en-GB" sz="1600" b="0" i="1" dirty="0">
                        <a:solidFill>
                          <a:schemeClr val="tx1"/>
                        </a:solidFill>
                      </a:endParaRPr>
                    </a:p>
                  </a:txBody>
                  <a:tcPr anchor="ctr">
                    <a:solidFill>
                      <a:schemeClr val="tx2">
                        <a:lumMod val="25000"/>
                        <a:lumOff val="75000"/>
                      </a:schemeClr>
                    </a:solidFill>
                  </a:tcPr>
                </a:tc>
                <a:extLst>
                  <a:ext uri="{0D108BD9-81ED-4DB2-BD59-A6C34878D82A}">
                    <a16:rowId xmlns:a16="http://schemas.microsoft.com/office/drawing/2014/main" val="118165853"/>
                  </a:ext>
                </a:extLst>
              </a:tr>
              <a:tr h="760970">
                <a:tc>
                  <a:txBody>
                    <a:bodyPr/>
                    <a:lstStyle/>
                    <a:p>
                      <a:pPr algn="l"/>
                      <a:r>
                        <a:rPr lang="en-GB" b="1" dirty="0">
                          <a:solidFill>
                            <a:schemeClr val="tx1"/>
                          </a:solidFill>
                        </a:rPr>
                        <a:t>How can the media influence people?</a:t>
                      </a:r>
                    </a:p>
                  </a:txBody>
                  <a:tcPr anchor="ctr">
                    <a:solidFill>
                      <a:schemeClr val="tx2">
                        <a:lumMod val="25000"/>
                        <a:lumOff val="75000"/>
                      </a:schemeClr>
                    </a:solidFill>
                  </a:tcPr>
                </a:tc>
                <a:extLst>
                  <a:ext uri="{0D108BD9-81ED-4DB2-BD59-A6C34878D82A}">
                    <a16:rowId xmlns:a16="http://schemas.microsoft.com/office/drawing/2014/main" val="3498068435"/>
                  </a:ext>
                </a:extLst>
              </a:tr>
              <a:tr h="1087100">
                <a:tc>
                  <a:txBody>
                    <a:bodyPr/>
                    <a:lstStyle/>
                    <a:p>
                      <a:pPr algn="l"/>
                      <a:r>
                        <a:rPr lang="en-GB" b="1" u="sng" dirty="0">
                          <a:solidFill>
                            <a:schemeClr val="tx1"/>
                          </a:solidFill>
                        </a:rPr>
                        <a:t>Relationships and Sex Education (RSE):</a:t>
                      </a:r>
                    </a:p>
                    <a:p>
                      <a:pPr algn="l"/>
                      <a:r>
                        <a:rPr lang="en-GB" b="0" dirty="0">
                          <a:solidFill>
                            <a:schemeClr val="tx1"/>
                          </a:solidFill>
                        </a:rPr>
                        <a:t>Year Five – Growing and Changing</a:t>
                      </a:r>
                    </a:p>
                    <a:p>
                      <a:pPr algn="l"/>
                      <a:r>
                        <a:rPr lang="en-GB" b="0" dirty="0">
                          <a:solidFill>
                            <a:schemeClr val="tx1"/>
                          </a:solidFill>
                        </a:rPr>
                        <a:t>Year Six – Puberty and Reproduction</a:t>
                      </a:r>
                    </a:p>
                    <a:p>
                      <a:pPr algn="l"/>
                      <a:endParaRPr lang="en-GB" b="0" dirty="0">
                        <a:solidFill>
                          <a:schemeClr val="tx1"/>
                        </a:solidFill>
                      </a:endParaRPr>
                    </a:p>
                  </a:txBody>
                  <a:tcPr anchor="ctr">
                    <a:solidFill>
                      <a:schemeClr val="tx2">
                        <a:lumMod val="25000"/>
                        <a:lumOff val="75000"/>
                      </a:schemeClr>
                    </a:solidFill>
                  </a:tcPr>
                </a:tc>
                <a:extLst>
                  <a:ext uri="{0D108BD9-81ED-4DB2-BD59-A6C34878D82A}">
                    <a16:rowId xmlns:a16="http://schemas.microsoft.com/office/drawing/2014/main" val="354591251"/>
                  </a:ext>
                </a:extLst>
              </a:tr>
              <a:tr h="760970">
                <a:tc>
                  <a:txBody>
                    <a:bodyPr/>
                    <a:lstStyle/>
                    <a:p>
                      <a:pPr algn="l"/>
                      <a:r>
                        <a:rPr lang="en-GB" b="1" dirty="0">
                          <a:solidFill>
                            <a:schemeClr val="tx1"/>
                          </a:solidFill>
                        </a:rPr>
                        <a:t>What will change as we become more independent?</a:t>
                      </a:r>
                    </a:p>
                    <a:p>
                      <a:pPr algn="l"/>
                      <a:endParaRPr lang="en-GB" b="0" dirty="0">
                        <a:solidFill>
                          <a:schemeClr val="tx1"/>
                        </a:solidFill>
                      </a:endParaRPr>
                    </a:p>
                  </a:txBody>
                  <a:tcPr anchor="ctr">
                    <a:solidFill>
                      <a:schemeClr val="tx2">
                        <a:lumMod val="25000"/>
                        <a:lumOff val="75000"/>
                      </a:schemeClr>
                    </a:solidFill>
                  </a:tcPr>
                </a:tc>
                <a:extLst>
                  <a:ext uri="{0D108BD9-81ED-4DB2-BD59-A6C34878D82A}">
                    <a16:rowId xmlns:a16="http://schemas.microsoft.com/office/drawing/2014/main" val="828842609"/>
                  </a:ext>
                </a:extLst>
              </a:tr>
              <a:tr h="760970">
                <a:tc>
                  <a:txBody>
                    <a:bodyPr/>
                    <a:lstStyle/>
                    <a:p>
                      <a:pPr algn="l"/>
                      <a:r>
                        <a:rPr lang="en-GB" b="1" dirty="0">
                          <a:solidFill>
                            <a:schemeClr val="tx1"/>
                          </a:solidFill>
                        </a:rPr>
                        <a:t>How do friendships change as we grow?</a:t>
                      </a:r>
                    </a:p>
                  </a:txBody>
                  <a:tcPr anchor="ctr">
                    <a:solidFill>
                      <a:schemeClr val="tx2">
                        <a:lumMod val="25000"/>
                        <a:lumOff val="75000"/>
                      </a:schemeClr>
                    </a:solidFill>
                  </a:tcPr>
                </a:tc>
                <a:extLst>
                  <a:ext uri="{0D108BD9-81ED-4DB2-BD59-A6C34878D82A}">
                    <a16:rowId xmlns:a16="http://schemas.microsoft.com/office/drawing/2014/main" val="1701765266"/>
                  </a:ext>
                </a:extLst>
              </a:tr>
            </a:tbl>
          </a:graphicData>
        </a:graphic>
      </p:graphicFrame>
      <p:sp>
        <p:nvSpPr>
          <p:cNvPr id="11" name="TextBox 10">
            <a:extLst>
              <a:ext uri="{FF2B5EF4-FFF2-40B4-BE49-F238E27FC236}">
                <a16:creationId xmlns:a16="http://schemas.microsoft.com/office/drawing/2014/main" id="{A80F86B6-E7FD-D02A-8FD4-39A10FB08742}"/>
              </a:ext>
            </a:extLst>
          </p:cNvPr>
          <p:cNvSpPr txBox="1"/>
          <p:nvPr/>
        </p:nvSpPr>
        <p:spPr>
          <a:xfrm>
            <a:off x="6093759" y="5997712"/>
            <a:ext cx="6159260" cy="738664"/>
          </a:xfrm>
          <a:prstGeom prst="rect">
            <a:avLst/>
          </a:prstGeom>
          <a:noFill/>
        </p:spPr>
        <p:txBody>
          <a:bodyPr wrap="square">
            <a:spAutoFit/>
          </a:bodyPr>
          <a:lstStyle/>
          <a:p>
            <a:r>
              <a:rPr lang="en-GB" sz="1400" dirty="0"/>
              <a:t>Our RSE Policy is on the school website. Before we teach the RSE units, we will invite parents to come to a meeting where we will share what we will cover and the resources we will use with the children.</a:t>
            </a:r>
          </a:p>
        </p:txBody>
      </p:sp>
    </p:spTree>
    <p:extLst>
      <p:ext uri="{BB962C8B-B14F-4D97-AF65-F5344CB8AC3E}">
        <p14:creationId xmlns:p14="http://schemas.microsoft.com/office/powerpoint/2010/main" val="120931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372835C-73B4-DC38-264A-E3E2252CF6CB}"/>
              </a:ext>
            </a:extLst>
          </p:cNvPr>
          <p:cNvSpPr>
            <a:spLocks noGrp="1"/>
          </p:cNvSpPr>
          <p:nvPr>
            <p:ph type="title"/>
          </p:nvPr>
        </p:nvSpPr>
        <p:spPr>
          <a:xfrm>
            <a:off x="339438" y="563418"/>
            <a:ext cx="5146962" cy="614402"/>
          </a:xfrm>
        </p:spPr>
        <p:txBody>
          <a:bodyPr>
            <a:normAutofit fontScale="90000"/>
          </a:bodyPr>
          <a:lstStyle/>
          <a:p>
            <a:r>
              <a:rPr lang="en-GB" u="sng" dirty="0"/>
              <a:t>Music</a:t>
            </a:r>
          </a:p>
        </p:txBody>
      </p:sp>
      <p:sp>
        <p:nvSpPr>
          <p:cNvPr id="5" name="Content Placeholder 2">
            <a:extLst>
              <a:ext uri="{FF2B5EF4-FFF2-40B4-BE49-F238E27FC236}">
                <a16:creationId xmlns:a16="http://schemas.microsoft.com/office/drawing/2014/main" id="{FB09190B-8B9B-29C5-2417-BEFF96E5809F}"/>
              </a:ext>
            </a:extLst>
          </p:cNvPr>
          <p:cNvSpPr>
            <a:spLocks noGrp="1"/>
          </p:cNvSpPr>
          <p:nvPr>
            <p:ph idx="1"/>
          </p:nvPr>
        </p:nvSpPr>
        <p:spPr>
          <a:xfrm>
            <a:off x="6267266" y="485559"/>
            <a:ext cx="6092952" cy="5553275"/>
          </a:xfrm>
        </p:spPr>
        <p:txBody>
          <a:bodyPr>
            <a:normAutofit/>
          </a:bodyPr>
          <a:lstStyle/>
          <a:p>
            <a:pPr marL="0" indent="0">
              <a:buNone/>
            </a:pPr>
            <a:r>
              <a:rPr lang="en-GB" sz="4000" b="1" u="sng" dirty="0">
                <a:solidFill>
                  <a:schemeClr val="tx2"/>
                </a:solidFill>
              </a:rPr>
              <a:t>Latin</a:t>
            </a:r>
          </a:p>
        </p:txBody>
      </p:sp>
      <p:graphicFrame>
        <p:nvGraphicFramePr>
          <p:cNvPr id="6" name="Table 5">
            <a:extLst>
              <a:ext uri="{FF2B5EF4-FFF2-40B4-BE49-F238E27FC236}">
                <a16:creationId xmlns:a16="http://schemas.microsoft.com/office/drawing/2014/main" id="{47EA40A4-2FE3-6A42-3259-A6F97C9A9D51}"/>
              </a:ext>
            </a:extLst>
          </p:cNvPr>
          <p:cNvGraphicFramePr>
            <a:graphicFrameLocks noGrp="1"/>
          </p:cNvGraphicFramePr>
          <p:nvPr>
            <p:extLst>
              <p:ext uri="{D42A27DB-BD31-4B8C-83A1-F6EECF244321}">
                <p14:modId xmlns:p14="http://schemas.microsoft.com/office/powerpoint/2010/main" val="482313351"/>
              </p:ext>
            </p:extLst>
          </p:nvPr>
        </p:nvGraphicFramePr>
        <p:xfrm>
          <a:off x="410234" y="1741238"/>
          <a:ext cx="5076166" cy="2796255"/>
        </p:xfrm>
        <a:graphic>
          <a:graphicData uri="http://schemas.openxmlformats.org/drawingml/2006/table">
            <a:tbl>
              <a:tblPr firstRow="1" bandRow="1">
                <a:tableStyleId>{5C22544A-7EE6-4342-B048-85BDC9FD1C3A}</a:tableStyleId>
              </a:tblPr>
              <a:tblGrid>
                <a:gridCol w="2538083">
                  <a:extLst>
                    <a:ext uri="{9D8B030D-6E8A-4147-A177-3AD203B41FA5}">
                      <a16:colId xmlns:a16="http://schemas.microsoft.com/office/drawing/2014/main" val="598779159"/>
                    </a:ext>
                  </a:extLst>
                </a:gridCol>
                <a:gridCol w="2538083">
                  <a:extLst>
                    <a:ext uri="{9D8B030D-6E8A-4147-A177-3AD203B41FA5}">
                      <a16:colId xmlns:a16="http://schemas.microsoft.com/office/drawing/2014/main" val="2631797126"/>
                    </a:ext>
                  </a:extLst>
                </a:gridCol>
              </a:tblGrid>
              <a:tr h="932085">
                <a:tc>
                  <a:txBody>
                    <a:bodyPr/>
                    <a:lstStyle/>
                    <a:p>
                      <a:r>
                        <a:rPr lang="en-GB" b="0" dirty="0">
                          <a:solidFill>
                            <a:schemeClr val="tx1"/>
                          </a:solidFill>
                        </a:rPr>
                        <a:t>Music and Technology</a:t>
                      </a:r>
                    </a:p>
                  </a:txBody>
                  <a:tcPr anchor="ctr">
                    <a:solidFill>
                      <a:schemeClr val="accent2">
                        <a:lumMod val="40000"/>
                        <a:lumOff val="60000"/>
                      </a:schemeClr>
                    </a:solidFill>
                  </a:tcPr>
                </a:tc>
                <a:tc>
                  <a:txBody>
                    <a:bodyPr/>
                    <a:lstStyle/>
                    <a:p>
                      <a:r>
                        <a:rPr lang="en-GB" b="0" dirty="0">
                          <a:solidFill>
                            <a:schemeClr val="tx1"/>
                          </a:solidFill>
                        </a:rPr>
                        <a:t>Developing Ensemble Skills</a:t>
                      </a:r>
                    </a:p>
                  </a:txBody>
                  <a:tcPr anchor="ctr">
                    <a:solidFill>
                      <a:schemeClr val="accent2">
                        <a:lumMod val="40000"/>
                        <a:lumOff val="60000"/>
                      </a:schemeClr>
                    </a:solidFill>
                  </a:tcPr>
                </a:tc>
                <a:extLst>
                  <a:ext uri="{0D108BD9-81ED-4DB2-BD59-A6C34878D82A}">
                    <a16:rowId xmlns:a16="http://schemas.microsoft.com/office/drawing/2014/main" val="881268620"/>
                  </a:ext>
                </a:extLst>
              </a:tr>
              <a:tr h="932085">
                <a:tc>
                  <a:txBody>
                    <a:bodyPr/>
                    <a:lstStyle/>
                    <a:p>
                      <a:r>
                        <a:rPr lang="en-GB" b="0" dirty="0">
                          <a:solidFill>
                            <a:schemeClr val="tx1"/>
                          </a:solidFill>
                        </a:rPr>
                        <a:t>Creative Composition</a:t>
                      </a:r>
                    </a:p>
                  </a:txBody>
                  <a:tcPr anchor="ctr">
                    <a:solidFill>
                      <a:schemeClr val="accent2">
                        <a:lumMod val="40000"/>
                        <a:lumOff val="60000"/>
                      </a:schemeClr>
                    </a:solidFill>
                  </a:tcPr>
                </a:tc>
                <a:tc>
                  <a:txBody>
                    <a:bodyPr/>
                    <a:lstStyle/>
                    <a:p>
                      <a:r>
                        <a:rPr lang="en-GB" b="0" dirty="0">
                          <a:solidFill>
                            <a:schemeClr val="tx1"/>
                          </a:solidFill>
                        </a:rPr>
                        <a:t>Musical Styles</a:t>
                      </a:r>
                    </a:p>
                  </a:txBody>
                  <a:tcPr anchor="ctr">
                    <a:solidFill>
                      <a:schemeClr val="accent2">
                        <a:lumMod val="40000"/>
                        <a:lumOff val="60000"/>
                      </a:schemeClr>
                    </a:solidFill>
                  </a:tcPr>
                </a:tc>
                <a:extLst>
                  <a:ext uri="{0D108BD9-81ED-4DB2-BD59-A6C34878D82A}">
                    <a16:rowId xmlns:a16="http://schemas.microsoft.com/office/drawing/2014/main" val="1844749422"/>
                  </a:ext>
                </a:extLst>
              </a:tr>
              <a:tr h="932085">
                <a:tc>
                  <a:txBody>
                    <a:bodyPr/>
                    <a:lstStyle/>
                    <a:p>
                      <a:r>
                        <a:rPr lang="en-GB" b="0" dirty="0">
                          <a:solidFill>
                            <a:schemeClr val="tx1"/>
                          </a:solidFill>
                        </a:rPr>
                        <a:t>Improvising with Confidence</a:t>
                      </a:r>
                    </a:p>
                  </a:txBody>
                  <a:tcPr anchor="ctr">
                    <a:solidFill>
                      <a:schemeClr val="accent2">
                        <a:lumMod val="40000"/>
                        <a:lumOff val="60000"/>
                      </a:schemeClr>
                    </a:solidFill>
                  </a:tcPr>
                </a:tc>
                <a:tc>
                  <a:txBody>
                    <a:bodyPr/>
                    <a:lstStyle/>
                    <a:p>
                      <a:r>
                        <a:rPr lang="en-GB" b="0" dirty="0">
                          <a:solidFill>
                            <a:schemeClr val="tx1"/>
                          </a:solidFill>
                        </a:rPr>
                        <a:t>Performance (Y6 show)</a:t>
                      </a:r>
                    </a:p>
                  </a:txBody>
                  <a:tcPr anchor="ctr">
                    <a:solidFill>
                      <a:schemeClr val="accent2">
                        <a:lumMod val="40000"/>
                        <a:lumOff val="60000"/>
                      </a:schemeClr>
                    </a:solidFill>
                  </a:tcPr>
                </a:tc>
                <a:extLst>
                  <a:ext uri="{0D108BD9-81ED-4DB2-BD59-A6C34878D82A}">
                    <a16:rowId xmlns:a16="http://schemas.microsoft.com/office/drawing/2014/main" val="1525766106"/>
                  </a:ext>
                </a:extLst>
              </a:tr>
            </a:tbl>
          </a:graphicData>
        </a:graphic>
      </p:graphicFrame>
      <p:pic>
        <p:nvPicPr>
          <p:cNvPr id="10242" name="Picture 2" descr="Charanga Music School (Key Stage 1 and 2)">
            <a:extLst>
              <a:ext uri="{FF2B5EF4-FFF2-40B4-BE49-F238E27FC236}">
                <a16:creationId xmlns:a16="http://schemas.microsoft.com/office/drawing/2014/main" id="{82EDE68A-E662-2810-F71F-A13803308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069" y="4983312"/>
            <a:ext cx="1613657" cy="150876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t's a Foundation For any Language Study! - LivelyLatin">
            <a:extLst>
              <a:ext uri="{FF2B5EF4-FFF2-40B4-BE49-F238E27FC236}">
                <a16:creationId xmlns:a16="http://schemas.microsoft.com/office/drawing/2014/main" id="{6A5BF4E7-C0C9-327D-57E1-8CA5A3BBE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457" y="3527458"/>
            <a:ext cx="3800475" cy="2847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905ECE-838C-12E0-75CD-37405F633DF6}"/>
              </a:ext>
            </a:extLst>
          </p:cNvPr>
          <p:cNvSpPr txBox="1"/>
          <p:nvPr/>
        </p:nvSpPr>
        <p:spPr>
          <a:xfrm>
            <a:off x="6545179" y="1475874"/>
            <a:ext cx="5374105" cy="1938992"/>
          </a:xfrm>
          <a:prstGeom prst="rect">
            <a:avLst/>
          </a:prstGeom>
          <a:noFill/>
        </p:spPr>
        <p:txBody>
          <a:bodyPr wrap="square" rtlCol="0">
            <a:spAutoFit/>
          </a:bodyPr>
          <a:lstStyle/>
          <a:p>
            <a:r>
              <a:rPr lang="en-GB" sz="2000" dirty="0"/>
              <a:t>Latin supports the development of spelling, grammar and vocabulary. </a:t>
            </a:r>
          </a:p>
          <a:p>
            <a:endParaRPr lang="en-GB" sz="2000" dirty="0"/>
          </a:p>
          <a:p>
            <a:r>
              <a:rPr lang="en-GB" sz="2000" dirty="0"/>
              <a:t>Research shows children who are require additional support experience the greatest gains in Latin.</a:t>
            </a:r>
          </a:p>
        </p:txBody>
      </p:sp>
    </p:spTree>
    <p:extLst>
      <p:ext uri="{BB962C8B-B14F-4D97-AF65-F5344CB8AC3E}">
        <p14:creationId xmlns:p14="http://schemas.microsoft.com/office/powerpoint/2010/main" val="231339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440246-217D-44FE-5976-344FF2A346E0}"/>
              </a:ext>
            </a:extLst>
          </p:cNvPr>
          <p:cNvSpPr>
            <a:spLocks noGrp="1"/>
          </p:cNvSpPr>
          <p:nvPr>
            <p:ph type="title"/>
          </p:nvPr>
        </p:nvSpPr>
        <p:spPr>
          <a:xfrm>
            <a:off x="838201" y="559813"/>
            <a:ext cx="4876800" cy="2441295"/>
          </a:xfrm>
        </p:spPr>
        <p:txBody>
          <a:bodyPr>
            <a:normAutofit/>
          </a:bodyPr>
          <a:lstStyle/>
          <a:p>
            <a:r>
              <a:rPr lang="en-GB" dirty="0"/>
              <a:t>Physical Education (PE)</a:t>
            </a:r>
          </a:p>
        </p:txBody>
      </p:sp>
      <p:graphicFrame>
        <p:nvGraphicFramePr>
          <p:cNvPr id="5" name="Content Placeholder 2">
            <a:extLst>
              <a:ext uri="{FF2B5EF4-FFF2-40B4-BE49-F238E27FC236}">
                <a16:creationId xmlns:a16="http://schemas.microsoft.com/office/drawing/2014/main" id="{84889A17-8E8B-7644-E6AF-BFF488272F76}"/>
              </a:ext>
            </a:extLst>
          </p:cNvPr>
          <p:cNvGraphicFramePr>
            <a:graphicFrameLocks noGrp="1"/>
          </p:cNvGraphicFramePr>
          <p:nvPr>
            <p:ph idx="1"/>
            <p:extLst>
              <p:ext uri="{D42A27DB-BD31-4B8C-83A1-F6EECF244321}">
                <p14:modId xmlns:p14="http://schemas.microsoft.com/office/powerpoint/2010/main" val="874539768"/>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Should Physical Education be a 'Core' Subject? - PE Scholar">
            <a:extLst>
              <a:ext uri="{FF2B5EF4-FFF2-40B4-BE49-F238E27FC236}">
                <a16:creationId xmlns:a16="http://schemas.microsoft.com/office/drawing/2014/main" id="{CC88A1B9-7B17-096A-3BF7-8DB39C5FCB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981" y="3236262"/>
            <a:ext cx="4774317" cy="3187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9F53661C-FDB1-9818-7346-4C4DC04AFDEA}"/>
              </a:ext>
            </a:extLst>
          </p:cNvPr>
          <p:cNvGraphicFramePr>
            <a:graphicFrameLocks noGrp="1"/>
          </p:cNvGraphicFramePr>
          <p:nvPr>
            <p:extLst>
              <p:ext uri="{D42A27DB-BD31-4B8C-83A1-F6EECF244321}">
                <p14:modId xmlns:p14="http://schemas.microsoft.com/office/powerpoint/2010/main" val="564684581"/>
              </p:ext>
            </p:extLst>
          </p:nvPr>
        </p:nvGraphicFramePr>
        <p:xfrm>
          <a:off x="6032885" y="343433"/>
          <a:ext cx="5998280" cy="5876212"/>
        </p:xfrm>
        <a:graphic>
          <a:graphicData uri="http://schemas.openxmlformats.org/drawingml/2006/table">
            <a:tbl>
              <a:tblPr firstRow="1" bandRow="1">
                <a:tableStyleId>{F5AB1C69-6EDB-4FF4-983F-18BD219EF322}</a:tableStyleId>
              </a:tblPr>
              <a:tblGrid>
                <a:gridCol w="2999140">
                  <a:extLst>
                    <a:ext uri="{9D8B030D-6E8A-4147-A177-3AD203B41FA5}">
                      <a16:colId xmlns:a16="http://schemas.microsoft.com/office/drawing/2014/main" val="60343016"/>
                    </a:ext>
                  </a:extLst>
                </a:gridCol>
                <a:gridCol w="2999140">
                  <a:extLst>
                    <a:ext uri="{9D8B030D-6E8A-4147-A177-3AD203B41FA5}">
                      <a16:colId xmlns:a16="http://schemas.microsoft.com/office/drawing/2014/main" val="1194237241"/>
                    </a:ext>
                  </a:extLst>
                </a:gridCol>
              </a:tblGrid>
              <a:tr h="1469053">
                <a:tc>
                  <a:txBody>
                    <a:bodyPr/>
                    <a:lstStyle/>
                    <a:p>
                      <a:r>
                        <a:rPr lang="en-GB" sz="3600" dirty="0"/>
                        <a:t>Class</a:t>
                      </a:r>
                    </a:p>
                  </a:txBody>
                  <a:tcPr/>
                </a:tc>
                <a:tc>
                  <a:txBody>
                    <a:bodyPr/>
                    <a:lstStyle/>
                    <a:p>
                      <a:r>
                        <a:rPr lang="en-GB" sz="3600" dirty="0"/>
                        <a:t>PE Days</a:t>
                      </a:r>
                    </a:p>
                  </a:txBody>
                  <a:tcPr/>
                </a:tc>
                <a:extLst>
                  <a:ext uri="{0D108BD9-81ED-4DB2-BD59-A6C34878D82A}">
                    <a16:rowId xmlns:a16="http://schemas.microsoft.com/office/drawing/2014/main" val="107745625"/>
                  </a:ext>
                </a:extLst>
              </a:tr>
              <a:tr h="1469053">
                <a:tc>
                  <a:txBody>
                    <a:bodyPr/>
                    <a:lstStyle/>
                    <a:p>
                      <a:r>
                        <a:rPr lang="en-GB" sz="2400" dirty="0"/>
                        <a:t>Badger (Y5)</a:t>
                      </a:r>
                    </a:p>
                  </a:txBody>
                  <a:tcPr/>
                </a:tc>
                <a:tc>
                  <a:txBody>
                    <a:bodyPr/>
                    <a:lstStyle/>
                    <a:p>
                      <a:r>
                        <a:rPr lang="en-GB" sz="2400" dirty="0"/>
                        <a:t>Monday and Thursday</a:t>
                      </a:r>
                    </a:p>
                  </a:txBody>
                  <a:tcPr/>
                </a:tc>
                <a:extLst>
                  <a:ext uri="{0D108BD9-81ED-4DB2-BD59-A6C34878D82A}">
                    <a16:rowId xmlns:a16="http://schemas.microsoft.com/office/drawing/2014/main" val="648171939"/>
                  </a:ext>
                </a:extLst>
              </a:tr>
              <a:tr h="1469053">
                <a:tc>
                  <a:txBody>
                    <a:bodyPr/>
                    <a:lstStyle/>
                    <a:p>
                      <a:r>
                        <a:rPr lang="en-GB" sz="2400" dirty="0"/>
                        <a:t>Otter (Y5/6)</a:t>
                      </a:r>
                    </a:p>
                  </a:txBody>
                  <a:tcPr/>
                </a:tc>
                <a:tc>
                  <a:txBody>
                    <a:bodyPr/>
                    <a:lstStyle/>
                    <a:p>
                      <a:r>
                        <a:rPr lang="en-GB" sz="2400" dirty="0"/>
                        <a:t>Wednesday and Friday</a:t>
                      </a:r>
                    </a:p>
                  </a:txBody>
                  <a:tcPr/>
                </a:tc>
                <a:extLst>
                  <a:ext uri="{0D108BD9-81ED-4DB2-BD59-A6C34878D82A}">
                    <a16:rowId xmlns:a16="http://schemas.microsoft.com/office/drawing/2014/main" val="725191735"/>
                  </a:ext>
                </a:extLst>
              </a:tr>
              <a:tr h="1469053">
                <a:tc>
                  <a:txBody>
                    <a:bodyPr/>
                    <a:lstStyle/>
                    <a:p>
                      <a:r>
                        <a:rPr lang="en-GB" sz="2400" dirty="0"/>
                        <a:t>Grey Wolf (Y6)</a:t>
                      </a:r>
                    </a:p>
                  </a:txBody>
                  <a:tcPr/>
                </a:tc>
                <a:tc>
                  <a:txBody>
                    <a:bodyPr/>
                    <a:lstStyle/>
                    <a:p>
                      <a:r>
                        <a:rPr lang="en-GB" sz="2400" dirty="0"/>
                        <a:t>Wednesday and Friday</a:t>
                      </a:r>
                    </a:p>
                  </a:txBody>
                  <a:tcPr/>
                </a:tc>
                <a:extLst>
                  <a:ext uri="{0D108BD9-81ED-4DB2-BD59-A6C34878D82A}">
                    <a16:rowId xmlns:a16="http://schemas.microsoft.com/office/drawing/2014/main" val="872570942"/>
                  </a:ext>
                </a:extLst>
              </a:tr>
            </a:tbl>
          </a:graphicData>
        </a:graphic>
      </p:graphicFrame>
    </p:spTree>
    <p:extLst>
      <p:ext uri="{BB962C8B-B14F-4D97-AF65-F5344CB8AC3E}">
        <p14:creationId xmlns:p14="http://schemas.microsoft.com/office/powerpoint/2010/main" val="102479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308" name="Rectangle 12307">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310" name="Picture 12309">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D6527F12-367B-7096-DEFE-72D1EFC60588}"/>
              </a:ext>
            </a:extLst>
          </p:cNvPr>
          <p:cNvSpPr>
            <a:spLocks noGrp="1"/>
          </p:cNvSpPr>
          <p:nvPr>
            <p:ph type="title"/>
          </p:nvPr>
        </p:nvSpPr>
        <p:spPr>
          <a:xfrm>
            <a:off x="1329047" y="-774620"/>
            <a:ext cx="4648200" cy="2831136"/>
          </a:xfrm>
        </p:spPr>
        <p:txBody>
          <a:bodyPr>
            <a:normAutofit/>
          </a:bodyPr>
          <a:lstStyle/>
          <a:p>
            <a:r>
              <a:rPr lang="en-GB" dirty="0">
                <a:solidFill>
                  <a:schemeClr val="tx2"/>
                </a:solidFill>
              </a:rPr>
              <a:t>Homework</a:t>
            </a:r>
          </a:p>
        </p:txBody>
      </p:sp>
      <p:sp>
        <p:nvSpPr>
          <p:cNvPr id="3" name="Content Placeholder 2">
            <a:extLst>
              <a:ext uri="{FF2B5EF4-FFF2-40B4-BE49-F238E27FC236}">
                <a16:creationId xmlns:a16="http://schemas.microsoft.com/office/drawing/2014/main" id="{3D99A6AE-1D14-29D7-3355-E58671756A98}"/>
              </a:ext>
            </a:extLst>
          </p:cNvPr>
          <p:cNvSpPr>
            <a:spLocks noGrp="1"/>
          </p:cNvSpPr>
          <p:nvPr>
            <p:ph idx="1"/>
          </p:nvPr>
        </p:nvSpPr>
        <p:spPr>
          <a:xfrm>
            <a:off x="569976" y="1378840"/>
            <a:ext cx="7211098" cy="5256422"/>
          </a:xfrm>
        </p:spPr>
        <p:txBody>
          <a:bodyPr>
            <a:normAutofit fontScale="92500"/>
          </a:bodyPr>
          <a:lstStyle/>
          <a:p>
            <a:pPr marL="0" indent="0">
              <a:lnSpc>
                <a:spcPct val="100000"/>
              </a:lnSpc>
              <a:buNone/>
            </a:pPr>
            <a:r>
              <a:rPr lang="en-GB" sz="2000" dirty="0">
                <a:solidFill>
                  <a:schemeClr val="tx2"/>
                </a:solidFill>
              </a:rPr>
              <a:t>Children should: </a:t>
            </a:r>
          </a:p>
          <a:p>
            <a:pPr>
              <a:lnSpc>
                <a:spcPct val="100000"/>
              </a:lnSpc>
            </a:pPr>
            <a:r>
              <a:rPr lang="en-GB" sz="2000" dirty="0">
                <a:solidFill>
                  <a:schemeClr val="tx2"/>
                </a:solidFill>
              </a:rPr>
              <a:t> Read every day for 20 minutes. They should record the books they are reading in their home/school reading book. </a:t>
            </a:r>
          </a:p>
          <a:p>
            <a:pPr>
              <a:lnSpc>
                <a:spcPct val="100000"/>
              </a:lnSpc>
            </a:pPr>
            <a:r>
              <a:rPr lang="en-GB" sz="2000" dirty="0">
                <a:solidFill>
                  <a:schemeClr val="tx2"/>
                </a:solidFill>
              </a:rPr>
              <a:t> Complete the set Spelling Shed activities 3 times a week. These include spelling and grammar exercises. </a:t>
            </a:r>
          </a:p>
          <a:p>
            <a:pPr>
              <a:lnSpc>
                <a:spcPct val="100000"/>
              </a:lnSpc>
            </a:pPr>
            <a:r>
              <a:rPr lang="en-GB" sz="2000" dirty="0">
                <a:solidFill>
                  <a:schemeClr val="tx2"/>
                </a:solidFill>
              </a:rPr>
              <a:t>Complete set tasks on either Mathletics or Times Tables Rock Stars 3 times a week. </a:t>
            </a:r>
          </a:p>
          <a:p>
            <a:pPr>
              <a:lnSpc>
                <a:spcPct val="100000"/>
              </a:lnSpc>
            </a:pPr>
            <a:endParaRPr lang="en-GB" sz="2000" dirty="0">
              <a:solidFill>
                <a:schemeClr val="tx2"/>
              </a:solidFill>
            </a:endParaRPr>
          </a:p>
          <a:p>
            <a:pPr marL="0" indent="0">
              <a:lnSpc>
                <a:spcPct val="100000"/>
              </a:lnSpc>
              <a:buNone/>
            </a:pPr>
            <a:r>
              <a:rPr lang="en-GB" sz="2000" dirty="0">
                <a:solidFill>
                  <a:schemeClr val="tx2"/>
                </a:solidFill>
              </a:rPr>
              <a:t>Your child will have their logon details for the learning platforms. </a:t>
            </a:r>
          </a:p>
          <a:p>
            <a:pPr marL="0" indent="0">
              <a:lnSpc>
                <a:spcPct val="100000"/>
              </a:lnSpc>
              <a:buNone/>
            </a:pPr>
            <a:endParaRPr lang="en-GB" sz="2000" dirty="0">
              <a:solidFill>
                <a:schemeClr val="tx2"/>
              </a:solidFill>
            </a:endParaRPr>
          </a:p>
          <a:p>
            <a:pPr marL="0" indent="0">
              <a:lnSpc>
                <a:spcPct val="100000"/>
              </a:lnSpc>
              <a:buNone/>
            </a:pPr>
            <a:r>
              <a:rPr lang="en-GB" sz="2000" dirty="0">
                <a:solidFill>
                  <a:schemeClr val="tx2"/>
                </a:solidFill>
              </a:rPr>
              <a:t>Each half-term, we will also email to you a range of additional homework tasks your child can complete. We will send home an exercise book for the homework to be completed in.</a:t>
            </a:r>
          </a:p>
        </p:txBody>
      </p:sp>
      <p:pic>
        <p:nvPicPr>
          <p:cNvPr id="12290" name="Picture 2" descr="An after-school routine to help kids and parents beat homework stress">
            <a:extLst>
              <a:ext uri="{FF2B5EF4-FFF2-40B4-BE49-F238E27FC236}">
                <a16:creationId xmlns:a16="http://schemas.microsoft.com/office/drawing/2014/main" id="{0953D1EC-5FF3-B8B4-9E8D-3CB22D99D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30" r="24518" b="-2"/>
          <a:stretch/>
        </p:blipFill>
        <p:spPr bwMode="auto">
          <a:xfrm>
            <a:off x="8093011" y="2056516"/>
            <a:ext cx="3331903" cy="3331868"/>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12311">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2358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282A-9870-EAC2-F38C-74989D595D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E5A587-5218-5BC1-B9C2-56F0315D84A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EE4AAD6-9E36-9D25-67FF-B5475BBB59B7}"/>
              </a:ext>
            </a:extLst>
          </p:cNvPr>
          <p:cNvPicPr>
            <a:picLocks noChangeAspect="1"/>
          </p:cNvPicPr>
          <p:nvPr/>
        </p:nvPicPr>
        <p:blipFill>
          <a:blip r:embed="rId2"/>
          <a:stretch>
            <a:fillRect/>
          </a:stretch>
        </p:blipFill>
        <p:spPr>
          <a:xfrm>
            <a:off x="2840087" y="0"/>
            <a:ext cx="6511826" cy="6858000"/>
          </a:xfrm>
          <a:prstGeom prst="rect">
            <a:avLst/>
          </a:prstGeom>
        </p:spPr>
      </p:pic>
    </p:spTree>
    <p:extLst>
      <p:ext uri="{BB962C8B-B14F-4D97-AF65-F5344CB8AC3E}">
        <p14:creationId xmlns:p14="http://schemas.microsoft.com/office/powerpoint/2010/main" val="18386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05A7-F46E-FA8A-C0E5-336CDECDCCA5}"/>
              </a:ext>
            </a:extLst>
          </p:cNvPr>
          <p:cNvSpPr>
            <a:spLocks noGrp="1"/>
          </p:cNvSpPr>
          <p:nvPr>
            <p:ph type="title"/>
          </p:nvPr>
        </p:nvSpPr>
        <p:spPr>
          <a:xfrm>
            <a:off x="3584330" y="2766218"/>
            <a:ext cx="5023338" cy="1325563"/>
          </a:xfrm>
        </p:spPr>
        <p:style>
          <a:lnRef idx="2">
            <a:schemeClr val="dk1"/>
          </a:lnRef>
          <a:fillRef idx="1">
            <a:schemeClr val="lt1"/>
          </a:fillRef>
          <a:effectRef idx="0">
            <a:schemeClr val="dk1"/>
          </a:effectRef>
          <a:fontRef idx="minor">
            <a:schemeClr val="dk1"/>
          </a:fontRef>
        </p:style>
        <p:txBody>
          <a:bodyPr/>
          <a:lstStyle/>
          <a:p>
            <a:r>
              <a:rPr lang="en-GB" dirty="0"/>
              <a:t>UKS2 Staff Team</a:t>
            </a:r>
          </a:p>
        </p:txBody>
      </p:sp>
      <p:sp>
        <p:nvSpPr>
          <p:cNvPr id="4" name="Arrow: Down 3">
            <a:extLst>
              <a:ext uri="{FF2B5EF4-FFF2-40B4-BE49-F238E27FC236}">
                <a16:creationId xmlns:a16="http://schemas.microsoft.com/office/drawing/2014/main" id="{74DD8573-2954-6590-6C76-398665F2EA9D}"/>
              </a:ext>
            </a:extLst>
          </p:cNvPr>
          <p:cNvSpPr/>
          <p:nvPr/>
        </p:nvSpPr>
        <p:spPr>
          <a:xfrm>
            <a:off x="4443470" y="0"/>
            <a:ext cx="3080278" cy="3028750"/>
          </a:xfrm>
          <a:prstGeom prst="downArrow">
            <a:avLst>
              <a:gd name="adj1" fmla="val 52083"/>
              <a:gd name="adj2" fmla="val 451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UKS2 Lead and </a:t>
            </a:r>
          </a:p>
          <a:p>
            <a:pPr algn="ctr"/>
            <a:r>
              <a:rPr lang="en-GB" b="1" dirty="0"/>
              <a:t>Year 6 Grey Wolf Class Teacher</a:t>
            </a:r>
          </a:p>
          <a:p>
            <a:pPr algn="ctr"/>
            <a:endParaRPr lang="en-GB" b="1" dirty="0"/>
          </a:p>
          <a:p>
            <a:pPr algn="ctr"/>
            <a:r>
              <a:rPr lang="en-GB" dirty="0"/>
              <a:t>Mr L Marshall</a:t>
            </a:r>
          </a:p>
        </p:txBody>
      </p:sp>
      <p:sp>
        <p:nvSpPr>
          <p:cNvPr id="5" name="Arrow: Down 4">
            <a:extLst>
              <a:ext uri="{FF2B5EF4-FFF2-40B4-BE49-F238E27FC236}">
                <a16:creationId xmlns:a16="http://schemas.microsoft.com/office/drawing/2014/main" id="{C4DC0C22-31F6-4DC3-DCE5-72F3D848B151}"/>
              </a:ext>
            </a:extLst>
          </p:cNvPr>
          <p:cNvSpPr/>
          <p:nvPr/>
        </p:nvSpPr>
        <p:spPr>
          <a:xfrm rot="2210514">
            <a:off x="8418270" y="44233"/>
            <a:ext cx="2561647" cy="32909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Year 5/6 Otter Class Teacher</a:t>
            </a:r>
          </a:p>
          <a:p>
            <a:pPr algn="ctr"/>
            <a:endParaRPr lang="en-GB" b="1" dirty="0"/>
          </a:p>
          <a:p>
            <a:pPr algn="ctr"/>
            <a:r>
              <a:rPr lang="en-GB" dirty="0"/>
              <a:t>Miss K Muller</a:t>
            </a:r>
          </a:p>
        </p:txBody>
      </p:sp>
      <p:sp>
        <p:nvSpPr>
          <p:cNvPr id="6" name="Arrow: Down 5">
            <a:extLst>
              <a:ext uri="{FF2B5EF4-FFF2-40B4-BE49-F238E27FC236}">
                <a16:creationId xmlns:a16="http://schemas.microsoft.com/office/drawing/2014/main" id="{26D0B5AB-FEDA-0E79-EF16-A093A00DF07F}"/>
              </a:ext>
            </a:extLst>
          </p:cNvPr>
          <p:cNvSpPr/>
          <p:nvPr/>
        </p:nvSpPr>
        <p:spPr>
          <a:xfrm rot="19588285">
            <a:off x="1414092" y="116885"/>
            <a:ext cx="2561647" cy="3182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Year 5 Badger Class</a:t>
            </a:r>
          </a:p>
          <a:p>
            <a:pPr algn="ctr"/>
            <a:endParaRPr lang="en-GB" b="1" dirty="0"/>
          </a:p>
          <a:p>
            <a:pPr algn="ctr"/>
            <a:r>
              <a:rPr lang="en-GB" dirty="0"/>
              <a:t>Miss C </a:t>
            </a:r>
            <a:r>
              <a:rPr lang="en-GB" dirty="0" err="1"/>
              <a:t>Cowdell</a:t>
            </a:r>
            <a:endParaRPr lang="en-GB" dirty="0"/>
          </a:p>
        </p:txBody>
      </p:sp>
      <p:sp>
        <p:nvSpPr>
          <p:cNvPr id="8" name="Arrow: Up 7">
            <a:extLst>
              <a:ext uri="{FF2B5EF4-FFF2-40B4-BE49-F238E27FC236}">
                <a16:creationId xmlns:a16="http://schemas.microsoft.com/office/drawing/2014/main" id="{327EE8A6-3F51-483C-A680-1E30E3F146C7}"/>
              </a:ext>
            </a:extLst>
          </p:cNvPr>
          <p:cNvSpPr/>
          <p:nvPr/>
        </p:nvSpPr>
        <p:spPr>
          <a:xfrm>
            <a:off x="4443470" y="3975114"/>
            <a:ext cx="3002817" cy="272761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LSAs</a:t>
            </a:r>
          </a:p>
          <a:p>
            <a:pPr algn="ctr"/>
            <a:r>
              <a:rPr lang="en-GB" dirty="0"/>
              <a:t>Mrs Fenton</a:t>
            </a:r>
          </a:p>
          <a:p>
            <a:pPr algn="ctr"/>
            <a:r>
              <a:rPr lang="en-GB" dirty="0"/>
              <a:t>Mrs Weaver</a:t>
            </a:r>
          </a:p>
          <a:p>
            <a:pPr algn="ctr"/>
            <a:r>
              <a:rPr lang="en-GB" dirty="0"/>
              <a:t>Miss Rai</a:t>
            </a:r>
          </a:p>
          <a:p>
            <a:pPr algn="ctr"/>
            <a:r>
              <a:rPr lang="en-GB" dirty="0"/>
              <a:t>Mr Willmott</a:t>
            </a:r>
          </a:p>
        </p:txBody>
      </p:sp>
    </p:spTree>
    <p:extLst>
      <p:ext uri="{BB962C8B-B14F-4D97-AF65-F5344CB8AC3E}">
        <p14:creationId xmlns:p14="http://schemas.microsoft.com/office/powerpoint/2010/main" val="14403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A941-E857-DF78-47CD-B23729A1DD9C}"/>
              </a:ext>
            </a:extLst>
          </p:cNvPr>
          <p:cNvSpPr>
            <a:spLocks noGrp="1"/>
          </p:cNvSpPr>
          <p:nvPr>
            <p:ph type="title"/>
          </p:nvPr>
        </p:nvSpPr>
        <p:spPr/>
        <p:txBody>
          <a:bodyPr>
            <a:normAutofit fontScale="90000"/>
          </a:bodyPr>
          <a:lstStyle/>
          <a:p>
            <a:r>
              <a:rPr lang="en-GB" dirty="0"/>
              <a:t>How else can I support my child at home?</a:t>
            </a:r>
          </a:p>
        </p:txBody>
      </p:sp>
      <p:sp>
        <p:nvSpPr>
          <p:cNvPr id="3" name="Content Placeholder 2">
            <a:extLst>
              <a:ext uri="{FF2B5EF4-FFF2-40B4-BE49-F238E27FC236}">
                <a16:creationId xmlns:a16="http://schemas.microsoft.com/office/drawing/2014/main" id="{1A1D14B7-3807-F53B-AF78-EFBE241948A9}"/>
              </a:ext>
            </a:extLst>
          </p:cNvPr>
          <p:cNvSpPr>
            <a:spLocks noGrp="1"/>
          </p:cNvSpPr>
          <p:nvPr>
            <p:ph idx="1"/>
          </p:nvPr>
        </p:nvSpPr>
        <p:spPr/>
        <p:txBody>
          <a:bodyPr>
            <a:normAutofit fontScale="77500" lnSpcReduction="20000"/>
          </a:bodyPr>
          <a:lstStyle/>
          <a:p>
            <a:r>
              <a:rPr lang="en-GB" dirty="0"/>
              <a:t>Reading – the key to learning and progress</a:t>
            </a:r>
          </a:p>
          <a:p>
            <a:r>
              <a:rPr lang="en-GB" dirty="0"/>
              <a:t>Fluency – times tables!</a:t>
            </a:r>
          </a:p>
          <a:p>
            <a:r>
              <a:rPr lang="en-GB" dirty="0"/>
              <a:t>Homework</a:t>
            </a:r>
          </a:p>
          <a:p>
            <a:r>
              <a:rPr lang="en-GB" dirty="0"/>
              <a:t>Communication!</a:t>
            </a:r>
          </a:p>
          <a:p>
            <a:r>
              <a:rPr lang="en-GB" dirty="0"/>
              <a:t>A note on after-school activities</a:t>
            </a:r>
          </a:p>
          <a:p>
            <a:pPr marL="0" indent="0">
              <a:buNone/>
            </a:pPr>
            <a:r>
              <a:rPr lang="en-GB" u="sng" dirty="0"/>
              <a:t>Year 6 - SATs</a:t>
            </a:r>
          </a:p>
          <a:p>
            <a:r>
              <a:rPr lang="en-GB" dirty="0"/>
              <a:t>SATs are important, but they are only a snapshot of your child’s educational life. Try not to worry or over-stress your child with additional homework or pressure to perform.</a:t>
            </a:r>
          </a:p>
          <a:p>
            <a:r>
              <a:rPr lang="en-GB" dirty="0"/>
              <a:t>No past papers! </a:t>
            </a:r>
          </a:p>
        </p:txBody>
      </p:sp>
    </p:spTree>
    <p:extLst>
      <p:ext uri="{BB962C8B-B14F-4D97-AF65-F5344CB8AC3E}">
        <p14:creationId xmlns:p14="http://schemas.microsoft.com/office/powerpoint/2010/main" val="313251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5479-0155-1693-BE89-73C45563353F}"/>
              </a:ext>
            </a:extLst>
          </p:cNvPr>
          <p:cNvSpPr>
            <a:spLocks noGrp="1"/>
          </p:cNvSpPr>
          <p:nvPr>
            <p:ph type="title"/>
          </p:nvPr>
        </p:nvSpPr>
        <p:spPr/>
        <p:txBody>
          <a:bodyPr/>
          <a:lstStyle/>
          <a:p>
            <a:r>
              <a:rPr lang="en-GB" dirty="0"/>
              <a:t>Enrichment Activities</a:t>
            </a:r>
          </a:p>
        </p:txBody>
      </p:sp>
      <p:sp>
        <p:nvSpPr>
          <p:cNvPr id="3" name="Content Placeholder 2">
            <a:extLst>
              <a:ext uri="{FF2B5EF4-FFF2-40B4-BE49-F238E27FC236}">
                <a16:creationId xmlns:a16="http://schemas.microsoft.com/office/drawing/2014/main" id="{5A8CFF49-8873-CAF6-7CD7-8DD50AD8E8D9}"/>
              </a:ext>
            </a:extLst>
          </p:cNvPr>
          <p:cNvSpPr>
            <a:spLocks noGrp="1"/>
          </p:cNvSpPr>
          <p:nvPr>
            <p:ph idx="1"/>
          </p:nvPr>
        </p:nvSpPr>
        <p:spPr/>
        <p:txBody>
          <a:bodyPr/>
          <a:lstStyle/>
          <a:p>
            <a:r>
              <a:rPr lang="en-GB" dirty="0"/>
              <a:t>University of Reading Greek Archaeology Workshop</a:t>
            </a:r>
          </a:p>
          <a:p>
            <a:r>
              <a:rPr lang="en-GB" dirty="0"/>
              <a:t>Reading Field Trip</a:t>
            </a:r>
          </a:p>
          <a:p>
            <a:r>
              <a:rPr lang="en-GB" dirty="0"/>
              <a:t>Brazilian Carnival</a:t>
            </a:r>
          </a:p>
          <a:p>
            <a:r>
              <a:rPr lang="en-GB" dirty="0"/>
              <a:t>Reading International Solidary Centre – Fairtrade Workshop</a:t>
            </a:r>
          </a:p>
          <a:p>
            <a:r>
              <a:rPr lang="en-GB" dirty="0"/>
              <a:t>Year 6 – Residential </a:t>
            </a:r>
          </a:p>
          <a:p>
            <a:r>
              <a:rPr lang="en-GB" dirty="0"/>
              <a:t>And more!</a:t>
            </a:r>
          </a:p>
        </p:txBody>
      </p:sp>
    </p:spTree>
    <p:extLst>
      <p:ext uri="{BB962C8B-B14F-4D97-AF65-F5344CB8AC3E}">
        <p14:creationId xmlns:p14="http://schemas.microsoft.com/office/powerpoint/2010/main" val="343208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32" name="Picture 3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D686A6A8-C527-7D4B-AB33-5533D1BA9DCC}"/>
              </a:ext>
            </a:extLst>
          </p:cNvPr>
          <p:cNvSpPr>
            <a:spLocks noGrp="1"/>
          </p:cNvSpPr>
          <p:nvPr>
            <p:ph type="title"/>
          </p:nvPr>
        </p:nvSpPr>
        <p:spPr>
          <a:xfrm>
            <a:off x="838201" y="559813"/>
            <a:ext cx="10348146" cy="1283471"/>
          </a:xfrm>
        </p:spPr>
        <p:txBody>
          <a:bodyPr anchor="t">
            <a:normAutofit/>
          </a:bodyPr>
          <a:lstStyle/>
          <a:p>
            <a:r>
              <a:rPr lang="en-GB">
                <a:solidFill>
                  <a:schemeClr val="tx2"/>
                </a:solidFill>
              </a:rPr>
              <a:t>Additional Information</a:t>
            </a:r>
          </a:p>
        </p:txBody>
      </p:sp>
      <p:pic>
        <p:nvPicPr>
          <p:cNvPr id="33" name="Picture 32">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17" name="Content Placeholder 2">
            <a:extLst>
              <a:ext uri="{FF2B5EF4-FFF2-40B4-BE49-F238E27FC236}">
                <a16:creationId xmlns:a16="http://schemas.microsoft.com/office/drawing/2014/main" id="{1706F564-23D2-F167-C770-BED9BA66C0DF}"/>
              </a:ext>
            </a:extLst>
          </p:cNvPr>
          <p:cNvGraphicFramePr>
            <a:graphicFrameLocks noGrp="1"/>
          </p:cNvGraphicFramePr>
          <p:nvPr>
            <p:ph idx="1"/>
            <p:extLst>
              <p:ext uri="{D42A27DB-BD31-4B8C-83A1-F6EECF244321}">
                <p14:modId xmlns:p14="http://schemas.microsoft.com/office/powerpoint/2010/main" val="2319252331"/>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12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AB2-23C5-6BF7-14CB-1DDBE599B7FF}"/>
              </a:ext>
            </a:extLst>
          </p:cNvPr>
          <p:cNvSpPr>
            <a:spLocks noGrp="1"/>
          </p:cNvSpPr>
          <p:nvPr>
            <p:ph type="title"/>
          </p:nvPr>
        </p:nvSpPr>
        <p:spPr/>
        <p:txBody>
          <a:bodyPr>
            <a:normAutofit fontScale="90000"/>
          </a:bodyPr>
          <a:lstStyle/>
          <a:p>
            <a:r>
              <a:rPr lang="en-GB" dirty="0"/>
              <a:t>We’re looking forward to a great year!</a:t>
            </a:r>
          </a:p>
        </p:txBody>
      </p:sp>
      <p:sp>
        <p:nvSpPr>
          <p:cNvPr id="3" name="Content Placeholder 2">
            <a:extLst>
              <a:ext uri="{FF2B5EF4-FFF2-40B4-BE49-F238E27FC236}">
                <a16:creationId xmlns:a16="http://schemas.microsoft.com/office/drawing/2014/main" id="{8E4F2813-5513-15ED-30B3-4E7F4E68DF0C}"/>
              </a:ext>
            </a:extLst>
          </p:cNvPr>
          <p:cNvSpPr>
            <a:spLocks noGrp="1"/>
          </p:cNvSpPr>
          <p:nvPr>
            <p:ph idx="1"/>
          </p:nvPr>
        </p:nvSpPr>
        <p:spPr/>
        <p:txBody>
          <a:bodyPr>
            <a:normAutofit/>
          </a:bodyPr>
          <a:lstStyle/>
          <a:p>
            <a:pPr marL="0" indent="0" algn="ctr">
              <a:buNone/>
            </a:pPr>
            <a:r>
              <a:rPr lang="en-GB" sz="4000" dirty="0"/>
              <a:t>Any questions?</a:t>
            </a:r>
          </a:p>
        </p:txBody>
      </p:sp>
      <p:pic>
        <p:nvPicPr>
          <p:cNvPr id="4" name="Picture 2">
            <a:extLst>
              <a:ext uri="{FF2B5EF4-FFF2-40B4-BE49-F238E27FC236}">
                <a16:creationId xmlns:a16="http://schemas.microsoft.com/office/drawing/2014/main" id="{E9CED9CE-4042-022A-4EA6-3BA423DCD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8197" y="3195130"/>
            <a:ext cx="2815606" cy="295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8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1526E8-4D30-A74C-7CE0-B0770692B2A9}"/>
              </a:ext>
            </a:extLst>
          </p:cNvPr>
          <p:cNvSpPr>
            <a:spLocks noGrp="1"/>
          </p:cNvSpPr>
          <p:nvPr>
            <p:ph type="title"/>
          </p:nvPr>
        </p:nvSpPr>
        <p:spPr>
          <a:xfrm>
            <a:off x="838201" y="559813"/>
            <a:ext cx="2819399" cy="5577934"/>
          </a:xfrm>
        </p:spPr>
        <p:txBody>
          <a:bodyPr>
            <a:normAutofit/>
          </a:bodyPr>
          <a:lstStyle/>
          <a:p>
            <a:r>
              <a:rPr lang="en-GB" dirty="0"/>
              <a:t>Our Vision</a:t>
            </a:r>
          </a:p>
        </p:txBody>
      </p:sp>
      <p:graphicFrame>
        <p:nvGraphicFramePr>
          <p:cNvPr id="5" name="Content Placeholder 2">
            <a:extLst>
              <a:ext uri="{FF2B5EF4-FFF2-40B4-BE49-F238E27FC236}">
                <a16:creationId xmlns:a16="http://schemas.microsoft.com/office/drawing/2014/main" id="{3CE48EF6-9623-7FAE-4FAF-A6DEA3AD35EC}"/>
              </a:ext>
            </a:extLst>
          </p:cNvPr>
          <p:cNvGraphicFramePr>
            <a:graphicFrameLocks noGrp="1"/>
          </p:cNvGraphicFramePr>
          <p:nvPr>
            <p:ph idx="1"/>
            <p:extLst>
              <p:ext uri="{D42A27DB-BD31-4B8C-83A1-F6EECF244321}">
                <p14:modId xmlns:p14="http://schemas.microsoft.com/office/powerpoint/2010/main" val="2981273913"/>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73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642A0-0181-D106-C494-7413FC251002}"/>
              </a:ext>
            </a:extLst>
          </p:cNvPr>
          <p:cNvSpPr>
            <a:spLocks noGrp="1"/>
          </p:cNvSpPr>
          <p:nvPr>
            <p:ph type="title"/>
          </p:nvPr>
        </p:nvSpPr>
        <p:spPr>
          <a:xfrm>
            <a:off x="838200" y="381000"/>
            <a:ext cx="10003218" cy="1600124"/>
          </a:xfrm>
        </p:spPr>
        <p:txBody>
          <a:bodyPr>
            <a:normAutofit/>
          </a:bodyPr>
          <a:lstStyle/>
          <a:p>
            <a:r>
              <a:rPr lang="en-GB" dirty="0"/>
              <a:t>High Expectations</a:t>
            </a:r>
          </a:p>
        </p:txBody>
      </p:sp>
      <p:sp>
        <p:nvSpPr>
          <p:cNvPr id="3" name="Content Placeholder 2">
            <a:extLst>
              <a:ext uri="{FF2B5EF4-FFF2-40B4-BE49-F238E27FC236}">
                <a16:creationId xmlns:a16="http://schemas.microsoft.com/office/drawing/2014/main" id="{0FAB1E11-11B7-0650-1FC6-1A67200065E8}"/>
              </a:ext>
            </a:extLst>
          </p:cNvPr>
          <p:cNvSpPr>
            <a:spLocks noGrp="1"/>
          </p:cNvSpPr>
          <p:nvPr>
            <p:ph idx="1"/>
          </p:nvPr>
        </p:nvSpPr>
        <p:spPr>
          <a:xfrm>
            <a:off x="574375" y="2384825"/>
            <a:ext cx="6787717" cy="4273898"/>
          </a:xfrm>
        </p:spPr>
        <p:txBody>
          <a:bodyPr anchor="ctr">
            <a:normAutofit/>
          </a:bodyPr>
          <a:lstStyle/>
          <a:p>
            <a:r>
              <a:rPr lang="en-GB" sz="2400" dirty="0">
                <a:solidFill>
                  <a:schemeClr val="tx1"/>
                </a:solidFill>
              </a:rPr>
              <a:t>Keep up, not catch up.</a:t>
            </a:r>
          </a:p>
          <a:p>
            <a:r>
              <a:rPr lang="en-GB" sz="2400" dirty="0">
                <a:solidFill>
                  <a:schemeClr val="tx1"/>
                </a:solidFill>
              </a:rPr>
              <a:t>Expect all children to achieve.</a:t>
            </a:r>
          </a:p>
          <a:p>
            <a:r>
              <a:rPr lang="en-GB" sz="2400" dirty="0">
                <a:solidFill>
                  <a:schemeClr val="tx1"/>
                </a:solidFill>
              </a:rPr>
              <a:t>Leading children to a way of thinking that allows them to grow, developing their minds in order to achieve more than they might at first believe possible.</a:t>
            </a:r>
          </a:p>
          <a:p>
            <a:r>
              <a:rPr lang="en-GB" sz="2400" dirty="0">
                <a:solidFill>
                  <a:schemeClr val="tx1"/>
                </a:solidFill>
              </a:rPr>
              <a:t>We want our children to be determined and learn from their mistakes as an important part of the learning process. </a:t>
            </a:r>
          </a:p>
        </p:txBody>
      </p:sp>
      <p:pic>
        <p:nvPicPr>
          <p:cNvPr id="7" name="Graphic 6" descr="Person with Idea">
            <a:extLst>
              <a:ext uri="{FF2B5EF4-FFF2-40B4-BE49-F238E27FC236}">
                <a16:creationId xmlns:a16="http://schemas.microsoft.com/office/drawing/2014/main" id="{939B21E8-9BA2-CB58-1522-F09A03A0C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3102" y="2745362"/>
            <a:ext cx="3552824" cy="3552824"/>
          </a:xfrm>
          <a:prstGeom prst="rect">
            <a:avLst/>
          </a:prstGeom>
        </p:spPr>
      </p:pic>
    </p:spTree>
    <p:extLst>
      <p:ext uri="{BB962C8B-B14F-4D97-AF65-F5344CB8AC3E}">
        <p14:creationId xmlns:p14="http://schemas.microsoft.com/office/powerpoint/2010/main" val="116011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57" name="Rectangle 205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59" name="Rectangle 205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61" name="Rectangle 206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93BA7-B076-3A37-356E-321E6E8B0BA0}"/>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Voice 21</a:t>
            </a:r>
          </a:p>
        </p:txBody>
      </p:sp>
      <p:sp>
        <p:nvSpPr>
          <p:cNvPr id="4" name="TextBox 3">
            <a:extLst>
              <a:ext uri="{FF2B5EF4-FFF2-40B4-BE49-F238E27FC236}">
                <a16:creationId xmlns:a16="http://schemas.microsoft.com/office/drawing/2014/main" id="{939808F2-909F-E343-879D-BCC9C308DBAA}"/>
              </a:ext>
            </a:extLst>
          </p:cNvPr>
          <p:cNvSpPr txBox="1"/>
          <p:nvPr/>
        </p:nvSpPr>
        <p:spPr>
          <a:xfrm>
            <a:off x="669741" y="2605386"/>
            <a:ext cx="6359769" cy="3552824"/>
          </a:xfrm>
          <a:prstGeom prst="rect">
            <a:avLst/>
          </a:prstGeom>
        </p:spPr>
        <p:txBody>
          <a:bodyPr vert="horz" lIns="91440" tIns="45720" rIns="91440" bIns="45720" rtlCol="0" anchor="ctr">
            <a:normAutofit fontScale="92500"/>
          </a:bodyPr>
          <a:lstStyle/>
          <a:p>
            <a:pPr marL="285750" indent="-228600">
              <a:lnSpc>
                <a:spcPct val="110000"/>
              </a:lnSpc>
              <a:spcAft>
                <a:spcPts val="600"/>
              </a:spcAft>
              <a:buClr>
                <a:schemeClr val="accent1"/>
              </a:buClr>
              <a:buFont typeface="Arial" panose="020B0604020202020204" pitchFamily="34" charset="0"/>
              <a:buChar char="•"/>
            </a:pPr>
            <a:r>
              <a:rPr lang="en-US" sz="2800" dirty="0"/>
              <a:t>Improving students’ oracy skills</a:t>
            </a:r>
          </a:p>
          <a:p>
            <a:pPr marL="285750" indent="-228600">
              <a:lnSpc>
                <a:spcPct val="110000"/>
              </a:lnSpc>
              <a:spcAft>
                <a:spcPts val="600"/>
              </a:spcAft>
              <a:buClr>
                <a:schemeClr val="accent1"/>
              </a:buClr>
              <a:buFont typeface="Arial" panose="020B0604020202020204" pitchFamily="34" charset="0"/>
              <a:buChar char="•"/>
            </a:pPr>
            <a:r>
              <a:rPr lang="en-US" sz="2800" dirty="0"/>
              <a:t>Every child has the opportunity to develop strong communication skills.</a:t>
            </a:r>
          </a:p>
          <a:p>
            <a:pPr marL="285750" indent="-228600">
              <a:lnSpc>
                <a:spcPct val="110000"/>
              </a:lnSpc>
              <a:spcAft>
                <a:spcPts val="600"/>
              </a:spcAft>
              <a:buClr>
                <a:schemeClr val="accent1"/>
              </a:buClr>
              <a:buFont typeface="Arial" panose="020B0604020202020204" pitchFamily="34" charset="0"/>
              <a:buChar char="•"/>
            </a:pPr>
            <a:r>
              <a:rPr lang="en-US" sz="2800" dirty="0"/>
              <a:t>Become more confident, articulate their ideas in discussions, talk like an expert.</a:t>
            </a:r>
          </a:p>
          <a:p>
            <a:pPr marL="285750" indent="-228600">
              <a:lnSpc>
                <a:spcPct val="110000"/>
              </a:lnSpc>
              <a:spcAft>
                <a:spcPts val="600"/>
              </a:spcAft>
              <a:buClr>
                <a:schemeClr val="accent1"/>
              </a:buClr>
              <a:buFont typeface="Arial" panose="020B0604020202020204" pitchFamily="34" charset="0"/>
              <a:buChar char="•"/>
            </a:pPr>
            <a:r>
              <a:rPr lang="en-US" sz="2800" dirty="0"/>
              <a:t>Prepared for future challenges.</a:t>
            </a:r>
          </a:p>
        </p:txBody>
      </p:sp>
      <p:pic>
        <p:nvPicPr>
          <p:cNvPr id="2050" name="Picture 2" descr="Voice 21 Oracy (@voice21oracy) / X">
            <a:extLst>
              <a:ext uri="{FF2B5EF4-FFF2-40B4-BE49-F238E27FC236}">
                <a16:creationId xmlns:a16="http://schemas.microsoft.com/office/drawing/2014/main" id="{ADE026F0-C1BF-ED5F-01CA-8A2592027A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28577" y="3259015"/>
            <a:ext cx="2743418" cy="274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6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3" name="Rectangle 3082">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25349CE-E3C0-2E24-3829-2EB9CEEF85CE}"/>
              </a:ext>
            </a:extLst>
          </p:cNvPr>
          <p:cNvSpPr>
            <a:spLocks noGrp="1"/>
          </p:cNvSpPr>
          <p:nvPr>
            <p:ph type="title"/>
          </p:nvPr>
        </p:nvSpPr>
        <p:spPr>
          <a:xfrm>
            <a:off x="838200" y="559813"/>
            <a:ext cx="4633785" cy="2397324"/>
          </a:xfrm>
        </p:spPr>
        <p:txBody>
          <a:bodyPr>
            <a:normAutofit/>
          </a:bodyPr>
          <a:lstStyle/>
          <a:p>
            <a:r>
              <a:rPr lang="en-GB">
                <a:solidFill>
                  <a:schemeClr val="tx2"/>
                </a:solidFill>
              </a:rPr>
              <a:t>The importance of attendance</a:t>
            </a:r>
          </a:p>
        </p:txBody>
      </p:sp>
      <p:sp>
        <p:nvSpPr>
          <p:cNvPr id="3" name="Content Placeholder 2">
            <a:extLst>
              <a:ext uri="{FF2B5EF4-FFF2-40B4-BE49-F238E27FC236}">
                <a16:creationId xmlns:a16="http://schemas.microsoft.com/office/drawing/2014/main" id="{6D90C50A-8CDB-5F24-942B-F61CF1345B68}"/>
              </a:ext>
            </a:extLst>
          </p:cNvPr>
          <p:cNvSpPr>
            <a:spLocks noGrp="1"/>
          </p:cNvSpPr>
          <p:nvPr>
            <p:ph idx="1"/>
          </p:nvPr>
        </p:nvSpPr>
        <p:spPr>
          <a:xfrm>
            <a:off x="838200" y="3200400"/>
            <a:ext cx="4633486" cy="2912687"/>
          </a:xfrm>
        </p:spPr>
        <p:txBody>
          <a:bodyPr>
            <a:normAutofit/>
          </a:bodyPr>
          <a:lstStyle/>
          <a:p>
            <a:r>
              <a:rPr lang="en-GB" sz="3200" b="1" dirty="0">
                <a:solidFill>
                  <a:schemeClr val="tx2"/>
                </a:solidFill>
              </a:rPr>
              <a:t>Academic Success</a:t>
            </a:r>
          </a:p>
          <a:p>
            <a:r>
              <a:rPr lang="en-GB" sz="3200" b="1" dirty="0">
                <a:solidFill>
                  <a:schemeClr val="tx2"/>
                </a:solidFill>
              </a:rPr>
              <a:t>Social Development</a:t>
            </a:r>
          </a:p>
          <a:p>
            <a:r>
              <a:rPr lang="en-GB" sz="3200" b="1" dirty="0">
                <a:solidFill>
                  <a:schemeClr val="tx2"/>
                </a:solidFill>
              </a:rPr>
              <a:t>Good Habits</a:t>
            </a:r>
          </a:p>
        </p:txBody>
      </p:sp>
      <p:sp>
        <p:nvSpPr>
          <p:cNvPr id="3085" name="Rectangle 3084">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7" name="Rectangle 3086">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A Guide to Attendance Management | Attendance Management System">
            <a:extLst>
              <a:ext uri="{FF2B5EF4-FFF2-40B4-BE49-F238E27FC236}">
                <a16:creationId xmlns:a16="http://schemas.microsoft.com/office/drawing/2014/main" id="{23C57461-D63A-9493-ACC4-2E4E92E96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25" r="17024" b="-2"/>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7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2786-C5E1-DF29-58BF-FBF0E47FF7E5}"/>
              </a:ext>
            </a:extLst>
          </p:cNvPr>
          <p:cNvSpPr>
            <a:spLocks noGrp="1"/>
          </p:cNvSpPr>
          <p:nvPr>
            <p:ph type="title"/>
          </p:nvPr>
        </p:nvSpPr>
        <p:spPr/>
        <p:txBody>
          <a:bodyPr/>
          <a:lstStyle/>
          <a:p>
            <a:r>
              <a:rPr lang="en-GB" dirty="0"/>
              <a:t>SATs – Year 6</a:t>
            </a:r>
          </a:p>
        </p:txBody>
      </p:sp>
      <p:sp>
        <p:nvSpPr>
          <p:cNvPr id="3" name="Content Placeholder 2">
            <a:extLst>
              <a:ext uri="{FF2B5EF4-FFF2-40B4-BE49-F238E27FC236}">
                <a16:creationId xmlns:a16="http://schemas.microsoft.com/office/drawing/2014/main" id="{F5501112-A49A-2EAD-2D67-6D8E1F02E646}"/>
              </a:ext>
            </a:extLst>
          </p:cNvPr>
          <p:cNvSpPr>
            <a:spLocks noGrp="1"/>
          </p:cNvSpPr>
          <p:nvPr>
            <p:ph idx="1"/>
          </p:nvPr>
        </p:nvSpPr>
        <p:spPr/>
        <p:txBody>
          <a:bodyPr/>
          <a:lstStyle/>
          <a:p>
            <a:r>
              <a:rPr lang="en-GB" dirty="0"/>
              <a:t>Will take place between Monday 12</a:t>
            </a:r>
            <a:r>
              <a:rPr lang="en-GB" baseline="30000" dirty="0"/>
              <a:t>th</a:t>
            </a:r>
            <a:r>
              <a:rPr lang="en-GB" dirty="0"/>
              <a:t> May and Thursday 15</a:t>
            </a:r>
            <a:r>
              <a:rPr lang="en-GB" baseline="30000" dirty="0"/>
              <a:t>th</a:t>
            </a:r>
            <a:r>
              <a:rPr lang="en-GB" dirty="0"/>
              <a:t> May</a:t>
            </a:r>
          </a:p>
          <a:p>
            <a:r>
              <a:rPr lang="en-GB" dirty="0"/>
              <a:t>Pupils will be tested on grammar, spelling and punctuation, reading and mathematics.</a:t>
            </a:r>
          </a:p>
          <a:p>
            <a:r>
              <a:rPr lang="en-GB" dirty="0"/>
              <a:t>Allow the school to see progress made over KS2. </a:t>
            </a:r>
          </a:p>
          <a:p>
            <a:r>
              <a:rPr lang="en-GB" dirty="0"/>
              <a:t>Presentation in early spring 2025 for more information.</a:t>
            </a:r>
          </a:p>
        </p:txBody>
      </p:sp>
    </p:spTree>
    <p:extLst>
      <p:ext uri="{BB962C8B-B14F-4D97-AF65-F5344CB8AC3E}">
        <p14:creationId xmlns:p14="http://schemas.microsoft.com/office/powerpoint/2010/main" val="288034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1" name="Rectangle 41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13" name="Rectangle 411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68A7336-168C-3E75-FA6A-30C4A50858EC}"/>
              </a:ext>
            </a:extLst>
          </p:cNvPr>
          <p:cNvSpPr>
            <a:spLocks noGrp="1"/>
          </p:cNvSpPr>
          <p:nvPr>
            <p:ph type="title"/>
          </p:nvPr>
        </p:nvSpPr>
        <p:spPr>
          <a:xfrm>
            <a:off x="838200" y="586992"/>
            <a:ext cx="4953000" cy="1664573"/>
          </a:xfrm>
        </p:spPr>
        <p:txBody>
          <a:bodyPr>
            <a:normAutofit/>
          </a:bodyPr>
          <a:lstStyle/>
          <a:p>
            <a:r>
              <a:rPr lang="en-GB">
                <a:solidFill>
                  <a:schemeClr val="tx2"/>
                </a:solidFill>
              </a:rPr>
              <a:t>Reading</a:t>
            </a:r>
          </a:p>
        </p:txBody>
      </p:sp>
      <p:sp>
        <p:nvSpPr>
          <p:cNvPr id="3" name="Content Placeholder 2">
            <a:extLst>
              <a:ext uri="{FF2B5EF4-FFF2-40B4-BE49-F238E27FC236}">
                <a16:creationId xmlns:a16="http://schemas.microsoft.com/office/drawing/2014/main" id="{D880F096-8272-D138-0B0E-87570B4C95A0}"/>
              </a:ext>
            </a:extLst>
          </p:cNvPr>
          <p:cNvSpPr>
            <a:spLocks noGrp="1"/>
          </p:cNvSpPr>
          <p:nvPr>
            <p:ph idx="1"/>
          </p:nvPr>
        </p:nvSpPr>
        <p:spPr>
          <a:xfrm>
            <a:off x="846036" y="2217427"/>
            <a:ext cx="4952681" cy="3728613"/>
          </a:xfrm>
        </p:spPr>
        <p:txBody>
          <a:bodyPr>
            <a:normAutofit fontScale="92500" lnSpcReduction="20000"/>
          </a:bodyPr>
          <a:lstStyle/>
          <a:p>
            <a:r>
              <a:rPr lang="en-GB" sz="3200" dirty="0">
                <a:solidFill>
                  <a:schemeClr val="tx2"/>
                </a:solidFill>
              </a:rPr>
              <a:t>Focus on comprehension skills</a:t>
            </a:r>
          </a:p>
          <a:p>
            <a:r>
              <a:rPr lang="en-GB" sz="3200" dirty="0">
                <a:solidFill>
                  <a:schemeClr val="tx2"/>
                </a:solidFill>
              </a:rPr>
              <a:t>Shared reading lessons</a:t>
            </a:r>
          </a:p>
          <a:p>
            <a:r>
              <a:rPr lang="en-GB" sz="3200" dirty="0">
                <a:solidFill>
                  <a:schemeClr val="tx2"/>
                </a:solidFill>
              </a:rPr>
              <a:t>Accelerated Reader</a:t>
            </a:r>
          </a:p>
          <a:p>
            <a:r>
              <a:rPr lang="en-GB" sz="3200" dirty="0">
                <a:solidFill>
                  <a:schemeClr val="tx2"/>
                </a:solidFill>
              </a:rPr>
              <a:t>Reading across the curriculum</a:t>
            </a:r>
          </a:p>
          <a:p>
            <a:r>
              <a:rPr lang="en-GB" sz="3200" dirty="0">
                <a:solidFill>
                  <a:schemeClr val="tx2"/>
                </a:solidFill>
              </a:rPr>
              <a:t>Reading at home</a:t>
            </a:r>
          </a:p>
        </p:txBody>
      </p:sp>
      <p:sp>
        <p:nvSpPr>
          <p:cNvPr id="4115" name="Rectangle 4114">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17" name="Rectangle 4116">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19" name="Rectangle 4118">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8497EAC-BF42-B851-54EE-A8BA192EE708}"/>
              </a:ext>
            </a:extLst>
          </p:cNvPr>
          <p:cNvGrpSpPr/>
          <p:nvPr/>
        </p:nvGrpSpPr>
        <p:grpSpPr>
          <a:xfrm>
            <a:off x="6858000" y="1014046"/>
            <a:ext cx="4724399" cy="4824654"/>
            <a:chOff x="6816358" y="326757"/>
            <a:chExt cx="5357201" cy="5470882"/>
          </a:xfrm>
        </p:grpSpPr>
        <p:pic>
          <p:nvPicPr>
            <p:cNvPr id="4098" name="Picture 2" descr="Pig-Heart Boy">
              <a:extLst>
                <a:ext uri="{FF2B5EF4-FFF2-40B4-BE49-F238E27FC236}">
                  <a16:creationId xmlns:a16="http://schemas.microsoft.com/office/drawing/2014/main" id="{99813D18-8902-F4A0-294B-DE2836E37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358" y="326757"/>
              <a:ext cx="1784675" cy="27291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reet Child (Essential Modern Classics) (HarperCollins Children’s Modern  Classics)">
              <a:extLst>
                <a:ext uri="{FF2B5EF4-FFF2-40B4-BE49-F238E27FC236}">
                  <a16:creationId xmlns:a16="http://schemas.microsoft.com/office/drawing/2014/main" id="{340FCE1B-9FCD-6A75-200B-98CAE2C21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034" y="326757"/>
              <a:ext cx="1784676" cy="2741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Boy At the Back of the Class: Onjali Rauf">
              <a:extLst>
                <a:ext uri="{FF2B5EF4-FFF2-40B4-BE49-F238E27FC236}">
                  <a16:creationId xmlns:a16="http://schemas.microsoft.com/office/drawing/2014/main" id="{26F8ADE4-3E86-1EED-BDCD-ACC48AEFA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359" y="3055889"/>
              <a:ext cx="1784676" cy="2741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ourney to the River Sea: Eva Ibbotson: Amazon.co.uk: Ibbotson, Eva:  9781447265689: Books">
              <a:extLst>
                <a:ext uri="{FF2B5EF4-FFF2-40B4-BE49-F238E27FC236}">
                  <a16:creationId xmlns:a16="http://schemas.microsoft.com/office/drawing/2014/main" id="{1A92880A-F9EF-72E8-D88F-729A7D0E70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1034" y="3055889"/>
              <a:ext cx="1784676" cy="26995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here the River Runs Gold">
              <a:extLst>
                <a:ext uri="{FF2B5EF4-FFF2-40B4-BE49-F238E27FC236}">
                  <a16:creationId xmlns:a16="http://schemas.microsoft.com/office/drawing/2014/main" id="{A1D60DF5-E9FB-9D41-1B38-64E4C4C656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5710" y="2054326"/>
              <a:ext cx="1787849" cy="2741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487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62546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48" y="0"/>
            <a:ext cx="6251447"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E4190-8661-6DBD-0D59-56B413EB9413}"/>
              </a:ext>
            </a:extLst>
          </p:cNvPr>
          <p:cNvSpPr>
            <a:spLocks noGrp="1"/>
          </p:cNvSpPr>
          <p:nvPr>
            <p:ph type="title"/>
          </p:nvPr>
        </p:nvSpPr>
        <p:spPr>
          <a:xfrm>
            <a:off x="838200" y="586992"/>
            <a:ext cx="4953000" cy="1664573"/>
          </a:xfrm>
        </p:spPr>
        <p:txBody>
          <a:bodyPr>
            <a:normAutofit/>
          </a:bodyPr>
          <a:lstStyle/>
          <a:p>
            <a:r>
              <a:rPr lang="en-GB" dirty="0"/>
              <a:t>Writing</a:t>
            </a:r>
          </a:p>
        </p:txBody>
      </p:sp>
      <p:sp>
        <p:nvSpPr>
          <p:cNvPr id="3" name="Content Placeholder 2">
            <a:extLst>
              <a:ext uri="{FF2B5EF4-FFF2-40B4-BE49-F238E27FC236}">
                <a16:creationId xmlns:a16="http://schemas.microsoft.com/office/drawing/2014/main" id="{CFFA12F5-4C88-9123-648F-4A7D8CC2AC66}"/>
              </a:ext>
            </a:extLst>
          </p:cNvPr>
          <p:cNvSpPr>
            <a:spLocks noGrp="1"/>
          </p:cNvSpPr>
          <p:nvPr>
            <p:ph idx="1"/>
          </p:nvPr>
        </p:nvSpPr>
        <p:spPr>
          <a:xfrm>
            <a:off x="689168" y="2036515"/>
            <a:ext cx="4952681" cy="3728613"/>
          </a:xfrm>
        </p:spPr>
        <p:txBody>
          <a:bodyPr>
            <a:normAutofit fontScale="92500" lnSpcReduction="10000"/>
          </a:bodyPr>
          <a:lstStyle/>
          <a:p>
            <a:r>
              <a:rPr lang="en-GB" sz="2400" dirty="0"/>
              <a:t>Write clearly, accurately and coherently</a:t>
            </a:r>
          </a:p>
          <a:p>
            <a:r>
              <a:rPr lang="en-GB" sz="2400" dirty="0"/>
              <a:t>Adapt language and style for a range of purposes and audiences</a:t>
            </a:r>
          </a:p>
          <a:p>
            <a:r>
              <a:rPr lang="en-GB" sz="2400" dirty="0"/>
              <a:t>Understanding and manipulating punctuation and grammar </a:t>
            </a:r>
          </a:p>
          <a:p>
            <a:r>
              <a:rPr lang="en-GB" sz="2400" dirty="0"/>
              <a:t>Apply spelling rules</a:t>
            </a:r>
          </a:p>
          <a:p>
            <a:r>
              <a:rPr lang="en-GB" sz="2400" dirty="0"/>
              <a:t>Excelling throughout the curriculum</a:t>
            </a:r>
          </a:p>
        </p:txBody>
      </p:sp>
      <p:pic>
        <p:nvPicPr>
          <p:cNvPr id="5" name="Picture 4">
            <a:extLst>
              <a:ext uri="{FF2B5EF4-FFF2-40B4-BE49-F238E27FC236}">
                <a16:creationId xmlns:a16="http://schemas.microsoft.com/office/drawing/2014/main" id="{6A743C6B-A384-9C91-F7AD-A275C8A7E233}"/>
              </a:ext>
            </a:extLst>
          </p:cNvPr>
          <p:cNvPicPr>
            <a:picLocks noChangeAspect="1"/>
          </p:cNvPicPr>
          <p:nvPr/>
        </p:nvPicPr>
        <p:blipFill>
          <a:blip r:embed="rId3"/>
          <a:srcRect t="15828" r="-2" b="675"/>
          <a:stretch/>
        </p:blipFill>
        <p:spPr>
          <a:xfrm>
            <a:off x="6858001" y="567942"/>
            <a:ext cx="4724400" cy="5716862"/>
          </a:xfrm>
          <a:prstGeom prst="rect">
            <a:avLst/>
          </a:prstGeom>
        </p:spPr>
      </p:pic>
    </p:spTree>
    <p:extLst>
      <p:ext uri="{BB962C8B-B14F-4D97-AF65-F5344CB8AC3E}">
        <p14:creationId xmlns:p14="http://schemas.microsoft.com/office/powerpoint/2010/main" val="717604859"/>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428</TotalTime>
  <Words>994</Words>
  <Application>Microsoft Office PowerPoint</Application>
  <PresentationFormat>Widescreen</PresentationFormat>
  <Paragraphs>182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Avenir Next LT Pro</vt:lpstr>
      <vt:lpstr>AvenirNext LT Pro Medium</vt:lpstr>
      <vt:lpstr>Calibri</vt:lpstr>
      <vt:lpstr>Symbol</vt:lpstr>
      <vt:lpstr>Times New Roman</vt:lpstr>
      <vt:lpstr>BlockprintVTI</vt:lpstr>
      <vt:lpstr>Welcome to UKS2!</vt:lpstr>
      <vt:lpstr>UKS2 Staff Team</vt:lpstr>
      <vt:lpstr>Our Vision</vt:lpstr>
      <vt:lpstr>High Expectations</vt:lpstr>
      <vt:lpstr>Voice 21</vt:lpstr>
      <vt:lpstr>The importance of attendance</vt:lpstr>
      <vt:lpstr>SATs – Year 6</vt:lpstr>
      <vt:lpstr>Reading</vt:lpstr>
      <vt:lpstr>Writing</vt:lpstr>
      <vt:lpstr>Writing criteria</vt:lpstr>
      <vt:lpstr>Maths </vt:lpstr>
      <vt:lpstr>Science  </vt:lpstr>
      <vt:lpstr>History   </vt:lpstr>
      <vt:lpstr>Art   </vt:lpstr>
      <vt:lpstr>Religious Education </vt:lpstr>
      <vt:lpstr>Music</vt:lpstr>
      <vt:lpstr>Physical Education (PE)</vt:lpstr>
      <vt:lpstr>Homework</vt:lpstr>
      <vt:lpstr>PowerPoint Presentation</vt:lpstr>
      <vt:lpstr>How else can I support my child at home?</vt:lpstr>
      <vt:lpstr>Enrichment Activities</vt:lpstr>
      <vt:lpstr>Additional Information</vt:lpstr>
      <vt:lpstr>We’re looking forward to a great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UKS2!</dc:title>
  <dc:creator>Lloyd Marshall</dc:creator>
  <cp:lastModifiedBy>Jennifer Proud</cp:lastModifiedBy>
  <cp:revision>2</cp:revision>
  <dcterms:created xsi:type="dcterms:W3CDTF">2024-08-23T13:21:42Z</dcterms:created>
  <dcterms:modified xsi:type="dcterms:W3CDTF">2024-09-10T10:05:27Z</dcterms:modified>
</cp:coreProperties>
</file>