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73227-3347-4909-B182-B95DB3A02813}" v="16" dt="2023-11-30T21:50:15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8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877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69" tIns="45785" rIns="91569" bIns="457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6"/>
            <a:ext cx="2950475" cy="49877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6"/>
            <a:ext cx="2950475" cy="49877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4335"/>
              </p:ext>
            </p:extLst>
          </p:nvPr>
        </p:nvGraphicFramePr>
        <p:xfrm>
          <a:off x="2471376" y="550307"/>
          <a:ext cx="7130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148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Tzatziki &amp;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95093"/>
              </p:ext>
            </p:extLst>
          </p:nvPr>
        </p:nvGraphicFramePr>
        <p:xfrm>
          <a:off x="2524869" y="2217571"/>
          <a:ext cx="7024778" cy="1488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51927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Tomato Pasta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Veggie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with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Salmon Fishfingers with Chips &amp; Tomato Sauce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124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Wellington,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Chips &amp; Tomato Sauce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903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</a:t>
                      </a: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05700"/>
              </p:ext>
            </p:extLst>
          </p:nvPr>
        </p:nvGraphicFramePr>
        <p:xfrm>
          <a:off x="2459584" y="3796121"/>
          <a:ext cx="7130644" cy="1509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Mashed Potatoes &amp; 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Parsnip &amp; Sweet Potato Loaf with New Potatoes </a:t>
                      </a: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or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1251" y="2979706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100144" y="2971433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954" y="4591708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79" y="4593770"/>
            <a:ext cx="171798" cy="170477"/>
          </a:xfrm>
          <a:prstGeom prst="rect">
            <a:avLst/>
          </a:prstGeom>
        </p:spPr>
      </p:pic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9" y="2428954"/>
            <a:ext cx="685959" cy="685959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424" y="36013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011" y="5183429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2527296-3056-ED9D-AA81-BC0B65335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06779"/>
              </p:ext>
            </p:extLst>
          </p:nvPr>
        </p:nvGraphicFramePr>
        <p:xfrm>
          <a:off x="2471376" y="632343"/>
          <a:ext cx="7130644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995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V250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Rice</a:t>
                      </a:r>
                      <a:endParaRPr lang="en-GB" sz="800" dirty="0"/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B48 SD125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Penne 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P3/ C6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Yamas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GR2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Cheese Whirl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20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SB9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V233 SD125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Vegan Penne Bolognaise</a:t>
                      </a:r>
                      <a:endParaRPr lang="en-GB" sz="75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V205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89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99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D223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Fruit Salad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 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D248 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D177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D57 </a:t>
                      </a: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08886" y="581911"/>
            <a:ext cx="980694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9" y="5457978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2" y="544144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425390" y="5421364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66645" y="5425583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262501" y="544269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57472" y="54326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62743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882687"/>
              </p:ext>
            </p:extLst>
          </p:nvPr>
        </p:nvGraphicFramePr>
        <p:xfrm>
          <a:off x="2489580" y="2151445"/>
          <a:ext cx="7024778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451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10513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75202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4956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5014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Kitchen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V225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PK2</a:t>
                      </a:r>
                      <a:r>
                        <a:rPr kumimoji="0" lang="en-GB" sz="7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Pasta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PK3 PK5 V85 V216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Codes: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 SD9 SD11 SD121 SD125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BB1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C4/C5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B52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Garlic Bread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F1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Salmon Fishfingers 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0146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V236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V251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Vegan Sausage Roll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D249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D250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D224 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D235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D85 </a:t>
                      </a: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32955"/>
              </p:ext>
            </p:extLst>
          </p:nvPr>
        </p:nvGraphicFramePr>
        <p:xfrm>
          <a:off x="2471376" y="3733497"/>
          <a:ext cx="7130644" cy="165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Fiesta Espanol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FE1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FE2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P5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Mashed Potatoes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C92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172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V239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TD56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Parsnip &amp; Sweet Potato Loaf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Mashed Potatoes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V11 </a:t>
                      </a: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V191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D166 </a:t>
                      </a:r>
                      <a:r>
                        <a:rPr lang="en-GB" sz="750" b="0" dirty="0">
                          <a:latin typeface="Century Gothic"/>
                        </a:rPr>
                        <a:t>Fruit with </a:t>
                      </a:r>
                      <a:r>
                        <a:rPr lang="en-GB" sz="750" b="1" dirty="0">
                          <a:latin typeface="Century Gothic"/>
                        </a:rPr>
                        <a:t>D13 </a:t>
                      </a:r>
                      <a:r>
                        <a:rPr lang="en-GB" sz="750" b="0" dirty="0">
                          <a:latin typeface="Century Gothic"/>
                        </a:rPr>
                        <a:t>Ice Cream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D219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D80 </a:t>
                      </a: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D168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291511"/>
            <a:ext cx="980694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</p:spTree>
    <p:extLst>
      <p:ext uri="{BB962C8B-B14F-4D97-AF65-F5344CB8AC3E}">
        <p14:creationId xmlns:p14="http://schemas.microsoft.com/office/powerpoint/2010/main" val="292989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cc315347-6dc2-4f31-871c-4fac13c8e90b"/>
    <ds:schemaRef ds:uri="http://schemas.openxmlformats.org/package/2006/metadata/core-properties"/>
    <ds:schemaRef ds:uri="abd9c013-afd4-4605-a7aa-45ecbe72d02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E91EC3-8DB9-428D-943B-4C88B0606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5226</TotalTime>
  <Words>844</Words>
  <Application>Microsoft Office PowerPoint</Application>
  <PresentationFormat>A4 Paper (210x297 mm)</PresentationFormat>
  <Paragraphs>287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Jennifer Proud</cp:lastModifiedBy>
  <cp:revision>22</cp:revision>
  <cp:lastPrinted>2024-03-11T11:14:47Z</cp:lastPrinted>
  <dcterms:created xsi:type="dcterms:W3CDTF">2014-08-19T19:35:20Z</dcterms:created>
  <dcterms:modified xsi:type="dcterms:W3CDTF">2024-03-11T12:34:24Z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